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7" r:id="rId3"/>
    <p:sldId id="258" r:id="rId4"/>
    <p:sldId id="271" r:id="rId5"/>
    <p:sldId id="260" r:id="rId6"/>
    <p:sldId id="261" r:id="rId7"/>
    <p:sldId id="262" r:id="rId8"/>
    <p:sldId id="267" r:id="rId9"/>
    <p:sldId id="270" r:id="rId10"/>
    <p:sldId id="268" r:id="rId11"/>
    <p:sldId id="272" r:id="rId12"/>
    <p:sldId id="274" r:id="rId13"/>
    <p:sldId id="275" r:id="rId14"/>
    <p:sldId id="277" r:id="rId15"/>
    <p:sldId id="285" r:id="rId16"/>
    <p:sldId id="279" r:id="rId17"/>
    <p:sldId id="280" r:id="rId18"/>
    <p:sldId id="283" r:id="rId19"/>
    <p:sldId id="286" r:id="rId20"/>
    <p:sldId id="284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300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1A1A1A"/>
    <a:srgbClr val="307DBE"/>
    <a:srgbClr val="5B9BD5"/>
    <a:srgbClr val="868686"/>
    <a:srgbClr val="A5A5A5"/>
    <a:srgbClr val="ED7D31"/>
    <a:srgbClr val="FFC000"/>
    <a:srgbClr val="0B5FD1"/>
    <a:srgbClr val="005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6"/>
        <p:guide pos="386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true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true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true"/>
        </p:nvSpPr>
        <p:spPr>
          <a:xfrm>
            <a:off x="405848" y="6372225"/>
            <a:ext cx="11380304" cy="347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true"/>
        </p:nvSpPr>
        <p:spPr>
          <a:xfrm>
            <a:off x="7920798" y="6353175"/>
            <a:ext cx="3865354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REPAIR &amp; SUPPORT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9"/>
          <p:cNvSpPr>
            <a:spLocks noGrp="true"/>
          </p:cNvSpPr>
          <p:nvPr>
            <p:ph type="body" sz="quarter" idx="10" hasCustomPrompt="true"/>
          </p:nvPr>
        </p:nvSpPr>
        <p:spPr>
          <a:xfrm>
            <a:off x="1" y="339509"/>
            <a:ext cx="1189672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grpSp>
        <p:nvGrpSpPr>
          <p:cNvPr id="6" name="Group 5"/>
          <p:cNvGrpSpPr/>
          <p:nvPr userDrawn="true"/>
        </p:nvGrpSpPr>
        <p:grpSpPr>
          <a:xfrm>
            <a:off x="544695" y="2491950"/>
            <a:ext cx="5789430" cy="3180900"/>
            <a:chOff x="-548507" y="477868"/>
            <a:chExt cx="11570449" cy="6357177"/>
          </a:xfrm>
        </p:grpSpPr>
        <p:sp>
          <p:nvSpPr>
            <p:cNvPr id="7" name="Freeform: Shape 6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7" name="Rectangle: Rounded Corners 16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5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Freeform: Shape 13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Picture Placeholder 2"/>
          <p:cNvSpPr>
            <a:spLocks noGrp="true"/>
          </p:cNvSpPr>
          <p:nvPr>
            <p:ph type="pic" idx="14" hasCustomPrompt="true"/>
          </p:nvPr>
        </p:nvSpPr>
        <p:spPr>
          <a:xfrm>
            <a:off x="1363769" y="2672871"/>
            <a:ext cx="4144706" cy="25750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true"/>
          </p:cNvSpPr>
          <p:nvPr>
            <p:ph type="body" sz="quarter" idx="10" hasCustomPrompt="true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true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true"/>
          <p:nvPr/>
        </p:nvSpPr>
        <p:spPr>
          <a:xfrm>
            <a:off x="6169660" y="4290060"/>
            <a:ext cx="6002020" cy="25844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en-US" sz="5400" dirty="0">
                <a:solidFill>
                  <a:schemeClr val="bg1"/>
                </a:solidFill>
                <a:latin typeface="+mj-lt"/>
              </a:rPr>
              <a:t>DUMBWAYS</a:t>
            </a:r>
            <a:endParaRPr lang="en-US" altLang="en-US" sz="54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altLang="en-US" sz="5400" dirty="0">
                <a:solidFill>
                  <a:schemeClr val="bg1"/>
                </a:solidFill>
                <a:latin typeface="+mj-lt"/>
              </a:rPr>
              <a:t>BOOTCAMP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altLang="en-US" sz="5400" dirty="0">
                <a:solidFill>
                  <a:schemeClr val="bg1"/>
                </a:solidFill>
                <a:latin typeface="+mj-lt"/>
              </a:rPr>
              <a:t>1ST WEEK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9608185" y="421640"/>
            <a:ext cx="2286000" cy="412750"/>
            <a:chOff x="15156" y="664"/>
            <a:chExt cx="3600" cy="650"/>
          </a:xfrm>
        </p:grpSpPr>
        <p:sp>
          <p:nvSpPr>
            <p:cNvPr id="3" name="Rounded Rectangle 7"/>
            <p:cNvSpPr/>
            <p:nvPr/>
          </p:nvSpPr>
          <p:spPr>
            <a:xfrm>
              <a:off x="15371" y="664"/>
              <a:ext cx="3385" cy="65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 dirty="0"/>
            </a:p>
          </p:txBody>
        </p:sp>
        <p:sp>
          <p:nvSpPr>
            <p:cNvPr id="26" name="TextBox 21"/>
            <p:cNvSpPr txBox="true"/>
            <p:nvPr/>
          </p:nvSpPr>
          <p:spPr>
            <a:xfrm>
              <a:off x="15156" y="692"/>
              <a:ext cx="3600" cy="5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algn="r"/>
              <a:r>
                <a:rPr lang="en-US" altLang="en-US" sz="1865" dirty="0">
                  <a:solidFill>
                    <a:schemeClr val="bg1"/>
                  </a:solidFill>
                  <a:cs typeface="Arial" panose="020B0604020202020204" pitchFamily="34" charset="0"/>
                </a:rPr>
                <a:t>Elga Asfa Erwanto</a:t>
              </a:r>
              <a:endParaRPr lang="en-US" altLang="en-US" sz="1865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rgbClr val="5B9BD5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tx1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true"/>
          <p:nvPr/>
        </p:nvSpPr>
        <p:spPr>
          <a:xfrm>
            <a:off x="6134530" y="2911070"/>
            <a:ext cx="4257957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INSTALL APPLICATION</a:t>
            </a:r>
            <a:endParaRPr lang="en-US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true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70000"/>
          </a:bodyPr>
          <a:lstStyle/>
          <a:p>
            <a:r>
              <a:rPr lang="en-US" altLang="en-US" dirty="0"/>
              <a:t>INSTALL APPLICATION</a:t>
            </a:r>
            <a:endParaRPr lang="en-US" altLang="en-US" dirty="0">
              <a:sym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 rot="19356937">
            <a:off x="919480" y="1705610"/>
            <a:ext cx="3265805" cy="4210050"/>
            <a:chOff x="1373657" y="2043145"/>
            <a:chExt cx="3483312" cy="4490509"/>
          </a:xfrm>
          <a:solidFill>
            <a:srgbClr val="5B9BD5"/>
          </a:solidFill>
        </p:grpSpPr>
        <p:sp>
          <p:nvSpPr>
            <p:cNvPr id="9" name="Rectangle 11"/>
            <p:cNvSpPr/>
            <p:nvPr/>
          </p:nvSpPr>
          <p:spPr>
            <a:xfrm>
              <a:off x="1950893" y="2985237"/>
              <a:ext cx="2390525" cy="1116000"/>
            </a:xfrm>
            <a:custGeom>
              <a:avLst/>
              <a:gdLst/>
              <a:ahLst/>
              <a:cxnLst/>
              <a:rect l="l" t="t" r="r" b="b"/>
              <a:pathLst>
                <a:path w="2390525" h="1116000">
                  <a:moveTo>
                    <a:pt x="235871" y="0"/>
                  </a:moveTo>
                  <a:lnTo>
                    <a:pt x="2154656" y="0"/>
                  </a:lnTo>
                  <a:cubicBezTo>
                    <a:pt x="2298210" y="310471"/>
                    <a:pt x="2396706" y="714290"/>
                    <a:pt x="2390224" y="1069686"/>
                  </a:cubicBezTo>
                  <a:lnTo>
                    <a:pt x="2387265" y="1116000"/>
                  </a:lnTo>
                  <a:lnTo>
                    <a:pt x="3263" y="1116000"/>
                  </a:lnTo>
                  <a:cubicBezTo>
                    <a:pt x="665" y="1100130"/>
                    <a:pt x="302" y="1084652"/>
                    <a:pt x="302" y="1069685"/>
                  </a:cubicBezTo>
                  <a:cubicBezTo>
                    <a:pt x="-6179" y="714290"/>
                    <a:pt x="92317" y="310471"/>
                    <a:pt x="2358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12"/>
            <p:cNvSpPr/>
            <p:nvPr/>
          </p:nvSpPr>
          <p:spPr>
            <a:xfrm>
              <a:off x="1670119" y="4181264"/>
              <a:ext cx="2952072" cy="1116000"/>
            </a:xfrm>
            <a:custGeom>
              <a:avLst/>
              <a:gdLst/>
              <a:ahLst/>
              <a:cxnLst/>
              <a:rect l="l" t="t" r="r" b="b"/>
              <a:pathLst>
                <a:path w="2952072" h="1116000">
                  <a:moveTo>
                    <a:pt x="284416" y="0"/>
                  </a:moveTo>
                  <a:lnTo>
                    <a:pt x="2666659" y="0"/>
                  </a:lnTo>
                  <a:cubicBezTo>
                    <a:pt x="2658933" y="175805"/>
                    <a:pt x="2609068" y="405909"/>
                    <a:pt x="2539680" y="642275"/>
                  </a:cubicBezTo>
                  <a:lnTo>
                    <a:pt x="2849820" y="831816"/>
                  </a:lnTo>
                  <a:lnTo>
                    <a:pt x="2952072" y="1116000"/>
                  </a:lnTo>
                  <a:lnTo>
                    <a:pt x="0" y="1116000"/>
                  </a:lnTo>
                  <a:lnTo>
                    <a:pt x="102252" y="831816"/>
                  </a:lnTo>
                  <a:lnTo>
                    <a:pt x="411552" y="642787"/>
                  </a:lnTo>
                  <a:cubicBezTo>
                    <a:pt x="342079" y="406245"/>
                    <a:pt x="292147" y="175934"/>
                    <a:pt x="28441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3"/>
            <p:cNvSpPr/>
            <p:nvPr/>
          </p:nvSpPr>
          <p:spPr>
            <a:xfrm>
              <a:off x="1373657" y="5417654"/>
              <a:ext cx="3483312" cy="1116000"/>
            </a:xfrm>
            <a:custGeom>
              <a:avLst/>
              <a:gdLst/>
              <a:ahLst/>
              <a:cxnLst/>
              <a:rect l="l" t="t" r="r" b="b"/>
              <a:pathLst>
                <a:path w="3483312" h="1116000">
                  <a:moveTo>
                    <a:pt x="1898185" y="1105560"/>
                  </a:moveTo>
                  <a:lnTo>
                    <a:pt x="1919880" y="1116000"/>
                  </a:lnTo>
                  <a:lnTo>
                    <a:pt x="1908776" y="1116000"/>
                  </a:lnTo>
                  <a:cubicBezTo>
                    <a:pt x="1905979" y="1111563"/>
                    <a:pt x="1902100" y="1108505"/>
                    <a:pt x="1898185" y="1105560"/>
                  </a:cubicBezTo>
                  <a:close/>
                  <a:moveTo>
                    <a:pt x="260668" y="0"/>
                  </a:moveTo>
                  <a:lnTo>
                    <a:pt x="3222644" y="0"/>
                  </a:lnTo>
                  <a:lnTo>
                    <a:pt x="3483312" y="724461"/>
                  </a:lnTo>
                  <a:lnTo>
                    <a:pt x="2489111" y="354812"/>
                  </a:lnTo>
                  <a:cubicBezTo>
                    <a:pt x="2465120" y="480738"/>
                    <a:pt x="2446948" y="534340"/>
                    <a:pt x="2365708" y="674887"/>
                  </a:cubicBezTo>
                  <a:cubicBezTo>
                    <a:pt x="2291173" y="814963"/>
                    <a:pt x="2172951" y="936315"/>
                    <a:pt x="2076571" y="1067029"/>
                  </a:cubicBezTo>
                  <a:lnTo>
                    <a:pt x="1413587" y="1067029"/>
                  </a:lnTo>
                  <a:cubicBezTo>
                    <a:pt x="1317208" y="936315"/>
                    <a:pt x="1208344" y="821204"/>
                    <a:pt x="1124449" y="674887"/>
                  </a:cubicBezTo>
                  <a:cubicBezTo>
                    <a:pt x="1052663" y="558938"/>
                    <a:pt x="1024571" y="508523"/>
                    <a:pt x="993354" y="355127"/>
                  </a:cubicBezTo>
                  <a:lnTo>
                    <a:pt x="0" y="7244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Diagonal Stripe 17"/>
            <p:cNvSpPr/>
            <p:nvPr/>
          </p:nvSpPr>
          <p:spPr>
            <a:xfrm rot="13500000">
              <a:off x="2388166" y="2062690"/>
              <a:ext cx="1515978" cy="1476887"/>
            </a:xfrm>
            <a:custGeom>
              <a:avLst/>
              <a:gdLst/>
              <a:ahLst/>
              <a:cxnLst/>
              <a:rect l="l" t="t" r="r" b="b"/>
              <a:pathLst>
                <a:path w="1515978" h="1476887">
                  <a:moveTo>
                    <a:pt x="1432872" y="1407768"/>
                  </a:moveTo>
                  <a:cubicBezTo>
                    <a:pt x="1044152" y="1532778"/>
                    <a:pt x="463423" y="1466296"/>
                    <a:pt x="96513" y="1380535"/>
                  </a:cubicBezTo>
                  <a:lnTo>
                    <a:pt x="0" y="1347296"/>
                  </a:lnTo>
                  <a:lnTo>
                    <a:pt x="1347296" y="0"/>
                  </a:lnTo>
                  <a:cubicBezTo>
                    <a:pt x="1360006" y="32393"/>
                    <a:pt x="1370814" y="64720"/>
                    <a:pt x="1380535" y="96513"/>
                  </a:cubicBezTo>
                  <a:cubicBezTo>
                    <a:pt x="1465987" y="462097"/>
                    <a:pt x="1607423" y="1036327"/>
                    <a:pt x="1432872" y="1407768"/>
                  </a:cubicBezTo>
                  <a:close/>
                  <a:moveTo>
                    <a:pt x="1430390" y="1413759"/>
                  </a:moveTo>
                  <a:cubicBezTo>
                    <a:pt x="1431325" y="1411814"/>
                    <a:pt x="1432251" y="1409863"/>
                    <a:pt x="1432872" y="1407768"/>
                  </a:cubicBezTo>
                  <a:lnTo>
                    <a:pt x="1434816" y="14072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28566" y="5156196"/>
            <a:ext cx="6223517" cy="928655"/>
            <a:chOff x="5029201" y="5156196"/>
            <a:chExt cx="6223517" cy="928655"/>
          </a:xfrm>
        </p:grpSpPr>
        <p:grpSp>
          <p:nvGrpSpPr>
            <p:cNvPr id="14" name="Group 13"/>
            <p:cNvGrpSpPr/>
            <p:nvPr/>
          </p:nvGrpSpPr>
          <p:grpSpPr>
            <a:xfrm>
              <a:off x="5029201" y="5156196"/>
              <a:ext cx="6223517" cy="928655"/>
              <a:chOff x="-643405" y="2826095"/>
              <a:chExt cx="6223517" cy="928655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/>
              <p:cNvSpPr txBox="true"/>
              <p:nvPr/>
            </p:nvSpPr>
            <p:spPr>
              <a:xfrm>
                <a:off x="-643405" y="3109590"/>
                <a:ext cx="5545081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	UPDATE PAKET YANG DIBUTUHKAN APLIKASI DAN START :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  <a:p>
                <a:pPr marL="171450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npm install			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  <a:p>
                <a:pPr marL="171450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npm start			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/>
              <p:cNvSpPr txBox="true"/>
              <p:nvPr/>
            </p:nvSpPr>
            <p:spPr>
              <a:xfrm>
                <a:off x="1043608" y="2832591"/>
                <a:ext cx="3856901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UPDATE DAN DEPLOY</a:t>
                </a:r>
                <a:endPara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cxnSp>
            <p:nvCxnSpPr>
              <p:cNvPr id="19" name="Straight Connector 18"/>
              <p:cNvCxnSpPr>
                <a:endCxn id="16" idx="2"/>
              </p:cNvCxnSpPr>
              <p:nvPr/>
            </p:nvCxnSpPr>
            <p:spPr>
              <a:xfrm>
                <a:off x="-544532" y="3096114"/>
                <a:ext cx="5577625" cy="3491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Parallelogram 30"/>
            <p:cNvSpPr/>
            <p:nvPr/>
          </p:nvSpPr>
          <p:spPr>
            <a:xfrm flipH="true">
              <a:off x="10852930" y="5287505"/>
              <a:ext cx="276735" cy="277420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false" anchor="ctr" anchorCtr="false" forceAA="false" compatLnSpc="true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 rot="0">
            <a:off x="5029200" y="2886710"/>
            <a:ext cx="6223635" cy="928568"/>
            <a:chOff x="-643406" y="2826095"/>
            <a:chExt cx="6223518" cy="928853"/>
          </a:xfrm>
        </p:grpSpPr>
        <p:sp>
          <p:nvSpPr>
            <p:cNvPr id="23" name="Oval 22"/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rgbClr val="5B9BD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/>
            <p:cNvSpPr txBox="true"/>
            <p:nvPr/>
          </p:nvSpPr>
          <p:spPr>
            <a:xfrm>
              <a:off x="-186206" y="3109590"/>
              <a:ext cx="5087883" cy="64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MENAMBAHKAN NGINX KEDALAM SERVER : </a:t>
              </a:r>
              <a:endParaRPr lang="en-US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apt -y install nginx		</a:t>
              </a:r>
              <a:endParaRPr lang="en-US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systemctl start nginx		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true"/>
            <p:nvPr/>
          </p:nvSpPr>
          <p:spPr>
            <a:xfrm>
              <a:off x="-186108" y="2832591"/>
              <a:ext cx="5086618" cy="27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INSTAL DAN START NGINX</a:t>
              </a:r>
              <a:endPara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26" name="Straight Connector 25"/>
            <p:cNvCxnSpPr>
              <a:endCxn id="23" idx="2"/>
            </p:cNvCxnSpPr>
            <p:nvPr/>
          </p:nvCxnSpPr>
          <p:spPr>
            <a:xfrm flipV="true">
              <a:off x="-643406" y="3099605"/>
              <a:ext cx="5676499" cy="9985"/>
            </a:xfrm>
            <a:prstGeom prst="line">
              <a:avLst/>
            </a:prstGeom>
            <a:ln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rot="0">
            <a:off x="3835400" y="1751965"/>
            <a:ext cx="7416800" cy="928568"/>
            <a:chOff x="-1837328" y="2826095"/>
            <a:chExt cx="7416805" cy="928853"/>
          </a:xfrm>
        </p:grpSpPr>
        <p:sp>
          <p:nvSpPr>
            <p:cNvPr id="30" name="Oval 29"/>
            <p:cNvSpPr/>
            <p:nvPr/>
          </p:nvSpPr>
          <p:spPr>
            <a:xfrm>
              <a:off x="5032458" y="2826095"/>
              <a:ext cx="547019" cy="547019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/>
            <p:cNvSpPr txBox="true"/>
            <p:nvPr/>
          </p:nvSpPr>
          <p:spPr>
            <a:xfrm>
              <a:off x="-1704110" y="3109590"/>
              <a:ext cx="6605787" cy="64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GANTI SUPER USER, MENGUPDATE PAKET DAN UPGRADE APLIKASI :</a:t>
              </a:r>
              <a:endParaRPr lang="en-US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sudo su			 </a:t>
              </a:r>
              <a:endParaRPr lang="en-US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apt update &amp;&amp; apt upgrade	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true"/>
            <p:nvPr/>
          </p:nvSpPr>
          <p:spPr>
            <a:xfrm>
              <a:off x="-1704110" y="2832591"/>
              <a:ext cx="660462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UPDATE DAN UPGRADE</a:t>
              </a:r>
              <a:endPara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33" name="Straight Connector 32"/>
            <p:cNvCxnSpPr>
              <a:endCxn id="30" idx="2"/>
            </p:cNvCxnSpPr>
            <p:nvPr/>
          </p:nvCxnSpPr>
          <p:spPr>
            <a:xfrm>
              <a:off x="-1837328" y="3099605"/>
              <a:ext cx="6869786" cy="0"/>
            </a:xfrm>
            <a:prstGeom prst="line">
              <a:avLst/>
            </a:prstGeom>
            <a:solidFill>
              <a:srgbClr val="5B9BD5"/>
            </a:solidFill>
            <a:ln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2970766" y="4021529"/>
            <a:ext cx="8281951" cy="1113155"/>
            <a:chOff x="2970766" y="4021529"/>
            <a:chExt cx="8281951" cy="1113155"/>
          </a:xfrm>
        </p:grpSpPr>
        <p:grpSp>
          <p:nvGrpSpPr>
            <p:cNvPr id="35" name="Group 34"/>
            <p:cNvGrpSpPr/>
            <p:nvPr/>
          </p:nvGrpSpPr>
          <p:grpSpPr>
            <a:xfrm>
              <a:off x="2970766" y="4021529"/>
              <a:ext cx="8281951" cy="1113155"/>
              <a:chOff x="-2701839" y="2826095"/>
              <a:chExt cx="8281951" cy="111315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TextBox 37"/>
              <p:cNvSpPr txBox="true"/>
              <p:nvPr/>
            </p:nvSpPr>
            <p:spPr>
              <a:xfrm>
                <a:off x="-2701839" y="3109305"/>
                <a:ext cx="7603490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INSTAL NODE JS DAN CLONE APLIKASI DARI GITHUB: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  <a:p>
                <a:pPr marL="2000250" lvl="4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apt install nodejs			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  <a:p>
                <a:pPr marL="2000250" lvl="4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git clone https://github.com/sgnd/dumbplay.git	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  <a:sym typeface="+mn-ea"/>
                </a:endParaRPr>
              </a:p>
              <a:p>
                <a:pPr marL="2000250" lvl="4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cd dumplay/frontend			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39" name="TextBox 38"/>
              <p:cNvSpPr txBox="true"/>
              <p:nvPr/>
            </p:nvSpPr>
            <p:spPr>
              <a:xfrm>
                <a:off x="-377104" y="2832591"/>
                <a:ext cx="527761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INSTAL NODE JS DAN CLONE APLIKASI</a:t>
                </a:r>
                <a:endPara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Straight Connector 39"/>
              <p:cNvCxnSpPr>
                <a:endCxn id="37" idx="2"/>
              </p:cNvCxnSpPr>
              <p:nvPr/>
            </p:nvCxnSpPr>
            <p:spPr>
              <a:xfrm flipV="true">
                <a:off x="-291139" y="3099605"/>
                <a:ext cx="5324232" cy="16044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Freeform 18"/>
            <p:cNvSpPr/>
            <p:nvPr/>
          </p:nvSpPr>
          <p:spPr>
            <a:xfrm>
              <a:off x="10811037" y="4110790"/>
              <a:ext cx="336343" cy="271454"/>
            </a:xfrm>
            <a:custGeom>
              <a:avLst/>
              <a:gdLst/>
              <a:ahLst/>
              <a:cxnLst/>
              <a:rect l="l" t="t" r="r" b="b"/>
              <a:pathLst>
                <a:path w="3307788" h="2669631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false" anchor="ctr" anchorCtr="false" forceAA="false" compatLnSpc="true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41" name="Parallelogram 30"/>
          <p:cNvSpPr/>
          <p:nvPr/>
        </p:nvSpPr>
        <p:spPr>
          <a:xfrm rot="19380000" flipH="true">
            <a:off x="3195903" y="462001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false" anchor="ctr" anchorCtr="false" forceAA="false" compatLnSpc="true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Freeform 18"/>
          <p:cNvSpPr/>
          <p:nvPr/>
        </p:nvSpPr>
        <p:spPr>
          <a:xfrm rot="19380000">
            <a:off x="2481490" y="38490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false" anchor="ctr" anchorCtr="false" forceAA="false" compatLnSpc="true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Block Arc 41"/>
          <p:cNvSpPr/>
          <p:nvPr/>
        </p:nvSpPr>
        <p:spPr>
          <a:xfrm>
            <a:off x="10793095" y="1817370"/>
            <a:ext cx="369570" cy="417195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Block Arc 41"/>
          <p:cNvSpPr/>
          <p:nvPr/>
        </p:nvSpPr>
        <p:spPr>
          <a:xfrm>
            <a:off x="1264920" y="2234565"/>
            <a:ext cx="369570" cy="417195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Oval 21"/>
          <p:cNvSpPr>
            <a:spLocks noChangeAspect="true"/>
          </p:cNvSpPr>
          <p:nvPr/>
        </p:nvSpPr>
        <p:spPr>
          <a:xfrm>
            <a:off x="10795635" y="2980055"/>
            <a:ext cx="367665" cy="3708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/>
          </a:p>
        </p:txBody>
      </p:sp>
      <p:sp>
        <p:nvSpPr>
          <p:cNvPr id="47" name="Oval 21"/>
          <p:cNvSpPr>
            <a:spLocks noChangeAspect="true"/>
          </p:cNvSpPr>
          <p:nvPr/>
        </p:nvSpPr>
        <p:spPr>
          <a:xfrm>
            <a:off x="1897805" y="299766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Content Placeholder 4" descr="29"/>
          <p:cNvPicPr>
            <a:picLocks noChangeAspect="true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2948940" y="551815"/>
            <a:ext cx="6292850" cy="5558790"/>
          </a:xfrm>
          <a:prstGeom prst="rect">
            <a:avLst/>
          </a:prstGeom>
        </p:spPr>
      </p:pic>
      <p:pic>
        <p:nvPicPr>
          <p:cNvPr id="6" name="Picture 5" descr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01345"/>
            <a:ext cx="10058400" cy="5654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420242" y="2392795"/>
            <a:ext cx="5419664" cy="768350"/>
            <a:chOff x="6102442" y="1483456"/>
            <a:chExt cx="5419664" cy="768350"/>
          </a:xfrm>
        </p:grpSpPr>
        <p:sp>
          <p:nvSpPr>
            <p:cNvPr id="5" name="TextBox 4"/>
            <p:cNvSpPr txBox="true"/>
            <p:nvPr/>
          </p:nvSpPr>
          <p:spPr>
            <a:xfrm>
              <a:off x="6860266" y="1678152"/>
              <a:ext cx="4661840" cy="4603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SETUP CLOUD SERVER</a:t>
              </a:r>
              <a:endParaRPr lang="en-US" altLang="en-US" sz="2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true"/>
            <p:nvPr/>
          </p:nvSpPr>
          <p:spPr>
            <a:xfrm>
              <a:off x="6102442" y="1483456"/>
              <a:ext cx="981106" cy="76835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</a:t>
              </a:r>
              <a:r>
                <a:rPr lang="en-US" altLang="en-US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en-US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30010" y="3161030"/>
            <a:ext cx="5483860" cy="768350"/>
            <a:chOff x="9958" y="5450"/>
            <a:chExt cx="8636" cy="1210"/>
          </a:xfrm>
        </p:grpSpPr>
        <p:sp>
          <p:nvSpPr>
            <p:cNvPr id="9" name="TextBox 8"/>
            <p:cNvSpPr txBox="true"/>
            <p:nvPr/>
          </p:nvSpPr>
          <p:spPr>
            <a:xfrm>
              <a:off x="11112" y="5757"/>
              <a:ext cx="7482" cy="72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SERVER FOR APPLICATION</a:t>
              </a:r>
              <a:endParaRPr lang="en-US" altLang="en-US" sz="2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true"/>
            <p:nvPr/>
          </p:nvSpPr>
          <p:spPr>
            <a:xfrm>
              <a:off x="9958" y="5450"/>
              <a:ext cx="1495" cy="12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</a:t>
              </a:r>
              <a:r>
                <a:rPr lang="en-US" altLang="en-US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5</a:t>
              </a:r>
              <a:endParaRPr lang="en-US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29767" y="3929099"/>
            <a:ext cx="5419664" cy="768350"/>
            <a:chOff x="6102442" y="1483456"/>
            <a:chExt cx="5419664" cy="768350"/>
          </a:xfrm>
        </p:grpSpPr>
        <p:sp>
          <p:nvSpPr>
            <p:cNvPr id="13" name="TextBox 12"/>
            <p:cNvSpPr txBox="true"/>
            <p:nvPr/>
          </p:nvSpPr>
          <p:spPr>
            <a:xfrm>
              <a:off x="6860266" y="1678152"/>
              <a:ext cx="4661840" cy="4603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REVERSE PROXY</a:t>
              </a:r>
              <a:endParaRPr lang="en-US" altLang="en-US" sz="2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true"/>
            <p:nvPr/>
          </p:nvSpPr>
          <p:spPr>
            <a:xfrm>
              <a:off x="6102442" y="1483456"/>
              <a:ext cx="981106" cy="76835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</a:t>
              </a:r>
              <a:r>
                <a:rPr lang="en-US" altLang="en-US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6</a:t>
              </a:r>
              <a:endParaRPr lang="en-US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/>
          <p:cNvSpPr txBox="true"/>
          <p:nvPr/>
        </p:nvSpPr>
        <p:spPr>
          <a:xfrm>
            <a:off x="6429767" y="293103"/>
            <a:ext cx="4989896" cy="17532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" altLang="en-US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CLOUD </a:t>
            </a:r>
            <a:r>
              <a:rPr lang="en-US" altLang="en-US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SERVER</a:t>
            </a:r>
            <a:endParaRPr lang="en-US" alt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29767" y="4697449"/>
            <a:ext cx="5419664" cy="768350"/>
            <a:chOff x="6102442" y="1483456"/>
            <a:chExt cx="5419664" cy="768350"/>
          </a:xfrm>
        </p:grpSpPr>
        <p:sp>
          <p:nvSpPr>
            <p:cNvPr id="18" name="TextBox 12"/>
            <p:cNvSpPr txBox="true"/>
            <p:nvPr/>
          </p:nvSpPr>
          <p:spPr>
            <a:xfrm>
              <a:off x="6860266" y="1678152"/>
              <a:ext cx="4661840" cy="4603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p>
              <a:r>
                <a:rPr lang="en-US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CUSTOM DOMAIN</a:t>
              </a:r>
              <a:endParaRPr lang="en-US" altLang="en-US" sz="2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TextBox 13"/>
            <p:cNvSpPr txBox="true"/>
            <p:nvPr/>
          </p:nvSpPr>
          <p:spPr>
            <a:xfrm>
              <a:off x="6102442" y="1483456"/>
              <a:ext cx="981106" cy="76835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</a:t>
              </a:r>
              <a:r>
                <a:rPr lang="en-US" altLang="en-US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7</a:t>
              </a:r>
              <a:endParaRPr lang="en-US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29767" y="5465799"/>
            <a:ext cx="5419664" cy="768350"/>
            <a:chOff x="6102442" y="1483456"/>
            <a:chExt cx="5419664" cy="768350"/>
          </a:xfrm>
        </p:grpSpPr>
        <p:sp>
          <p:nvSpPr>
            <p:cNvPr id="22" name="TextBox 12"/>
            <p:cNvSpPr txBox="true"/>
            <p:nvPr/>
          </p:nvSpPr>
          <p:spPr>
            <a:xfrm>
              <a:off x="6860266" y="1678152"/>
              <a:ext cx="4661840" cy="4603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SSL CONFIG</a:t>
              </a:r>
              <a:endParaRPr lang="en-US" altLang="en-US" sz="2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13"/>
            <p:cNvSpPr txBox="true"/>
            <p:nvPr/>
          </p:nvSpPr>
          <p:spPr>
            <a:xfrm>
              <a:off x="6102442" y="1483456"/>
              <a:ext cx="981106" cy="76835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</a:t>
              </a:r>
              <a:r>
                <a:rPr lang="en-US" altLang="en-US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8</a:t>
              </a:r>
              <a:endParaRPr lang="en-US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rgbClr val="5B9BD5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tx1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true"/>
          <p:nvPr/>
        </p:nvSpPr>
        <p:spPr>
          <a:xfrm>
            <a:off x="6134530" y="2941868"/>
            <a:ext cx="4257957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SETUP CLOUD SERVER</a:t>
            </a:r>
            <a:endParaRPr lang="en-US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true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70000"/>
          </a:bodyPr>
          <a:lstStyle/>
          <a:p>
            <a:r>
              <a:rPr lang="en-US" altLang="en-US" dirty="0"/>
              <a:t>SETUP CLOUD SERVER</a:t>
            </a:r>
            <a:endParaRPr lang="en-US" altLang="en-US" dirty="0"/>
          </a:p>
        </p:txBody>
      </p:sp>
      <p:sp>
        <p:nvSpPr>
          <p:cNvPr id="3" name="Rectangle 9"/>
          <p:cNvSpPr/>
          <p:nvPr/>
        </p:nvSpPr>
        <p:spPr>
          <a:xfrm>
            <a:off x="4836596" y="3122298"/>
            <a:ext cx="2518808" cy="1631644"/>
          </a:xfrm>
          <a:custGeom>
            <a:avLst/>
            <a:gdLst/>
            <a:ahLst/>
            <a:cxnLst/>
            <a:rect l="l" t="t" r="r" b="b"/>
            <a:pathLst>
              <a:path w="3816424" h="2472220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 rot="-3060000">
            <a:off x="4565779" y="3130544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5" name="Oval 4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Oval 7"/>
          <p:cNvSpPr/>
          <p:nvPr/>
        </p:nvSpPr>
        <p:spPr>
          <a:xfrm>
            <a:off x="3700642" y="2448217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76070" y="1742695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4154" y="2368171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73397" y="4552327"/>
            <a:ext cx="797943" cy="797943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54290" y="4953012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639769" y="4953012"/>
            <a:ext cx="797943" cy="7979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54541" y="4495812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 rot="3060000" flipH="true">
            <a:off x="7237481" y="3035762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6" name="Oval 15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flipH="true">
            <a:off x="6015002" y="2628563"/>
            <a:ext cx="120077" cy="443661"/>
            <a:chOff x="1408027" y="3329887"/>
            <a:chExt cx="155342" cy="573958"/>
          </a:xfrm>
          <a:solidFill>
            <a:schemeClr val="accent3"/>
          </a:solidFill>
        </p:grpSpPr>
        <p:sp>
          <p:nvSpPr>
            <p:cNvPr id="20" name="Oval 19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rot="2880000">
            <a:off x="4516343" y="4215286"/>
            <a:ext cx="120077" cy="443661"/>
            <a:chOff x="1408027" y="3329887"/>
            <a:chExt cx="155342" cy="573958"/>
          </a:xfrm>
          <a:solidFill>
            <a:schemeClr val="accent1"/>
          </a:solidFill>
        </p:grpSpPr>
        <p:sp>
          <p:nvSpPr>
            <p:cNvPr id="24" name="Oval 23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rot="18720000" flipH="true">
            <a:off x="7610019" y="4155419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28" name="Oval 27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rot="1380000">
            <a:off x="5363532" y="4497400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32" name="Oval 31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rot="19920000" flipH="true">
            <a:off x="6585823" y="4577738"/>
            <a:ext cx="120077" cy="443661"/>
            <a:chOff x="1408027" y="3329887"/>
            <a:chExt cx="155350" cy="573958"/>
          </a:xfrm>
          <a:solidFill>
            <a:schemeClr val="accent3"/>
          </a:solidFill>
        </p:grpSpPr>
        <p:sp>
          <p:nvSpPr>
            <p:cNvPr id="36" name="Oval 35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408034" y="3539195"/>
              <a:ext cx="155343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TextBox 39"/>
          <p:cNvSpPr txBox="true"/>
          <p:nvPr/>
        </p:nvSpPr>
        <p:spPr>
          <a:xfrm>
            <a:off x="6474619" y="1874630"/>
            <a:ext cx="1470878" cy="30670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SPESIFIKASI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true"/>
          <p:nvPr/>
        </p:nvSpPr>
        <p:spPr>
          <a:xfrm>
            <a:off x="8052276" y="2583063"/>
            <a:ext cx="1470878" cy="30670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KONEKSI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true"/>
          <p:nvPr/>
        </p:nvSpPr>
        <p:spPr>
          <a:xfrm>
            <a:off x="2230165" y="2475900"/>
            <a:ext cx="1470878" cy="52197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OPERATING SISTEM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true"/>
          <p:nvPr/>
        </p:nvSpPr>
        <p:spPr>
          <a:xfrm>
            <a:off x="2229819" y="4798360"/>
            <a:ext cx="1470878" cy="30670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ELASTIC IP</a:t>
            </a:r>
            <a:endParaRPr lang="en-US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true"/>
          <p:nvPr/>
        </p:nvSpPr>
        <p:spPr>
          <a:xfrm>
            <a:off x="4415801" y="5903895"/>
            <a:ext cx="1470878" cy="30670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KEY PAIR</a:t>
            </a:r>
            <a:endParaRPr lang="en-US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true"/>
          <p:nvPr/>
        </p:nvSpPr>
        <p:spPr>
          <a:xfrm>
            <a:off x="6305240" y="5796580"/>
            <a:ext cx="1470878" cy="52197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SECURITY GROUP</a:t>
            </a:r>
            <a:endParaRPr lang="en-US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true"/>
          <p:nvPr/>
        </p:nvSpPr>
        <p:spPr>
          <a:xfrm>
            <a:off x="8378192" y="4798360"/>
            <a:ext cx="1470878" cy="30670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STORAGE</a:t>
            </a:r>
            <a:endParaRPr lang="en-US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7" name="Oval 21"/>
          <p:cNvSpPr>
            <a:spLocks noChangeAspect="true"/>
          </p:cNvSpPr>
          <p:nvPr/>
        </p:nvSpPr>
        <p:spPr>
          <a:xfrm>
            <a:off x="5824010" y="1901023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/>
          </a:p>
        </p:txBody>
      </p:sp>
      <p:sp>
        <p:nvSpPr>
          <p:cNvPr id="65" name="Block Arc 14"/>
          <p:cNvSpPr/>
          <p:nvPr/>
        </p:nvSpPr>
        <p:spPr>
          <a:xfrm rot="16200000">
            <a:off x="7579843" y="247772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/>
          <p:cNvSpPr/>
          <p:nvPr/>
        </p:nvSpPr>
        <p:spPr>
          <a:xfrm>
            <a:off x="7907020" y="4663440"/>
            <a:ext cx="492760" cy="49466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/>
          <p:cNvSpPr/>
          <p:nvPr/>
        </p:nvSpPr>
        <p:spPr>
          <a:xfrm>
            <a:off x="4966970" y="5170170"/>
            <a:ext cx="368300" cy="364490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/>
          </a:p>
        </p:txBody>
      </p:sp>
      <p:sp>
        <p:nvSpPr>
          <p:cNvPr id="91" name="Block Arc 25"/>
          <p:cNvSpPr/>
          <p:nvPr/>
        </p:nvSpPr>
        <p:spPr>
          <a:xfrm>
            <a:off x="6863607" y="5099645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ectangle 9"/>
          <p:cNvSpPr/>
          <p:nvPr/>
        </p:nvSpPr>
        <p:spPr>
          <a:xfrm>
            <a:off x="3876675" y="2600325"/>
            <a:ext cx="446405" cy="44513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/>
          </a:p>
        </p:txBody>
      </p:sp>
      <p:sp>
        <p:nvSpPr>
          <p:cNvPr id="75" name="Trapezoid 13"/>
          <p:cNvSpPr/>
          <p:nvPr/>
        </p:nvSpPr>
        <p:spPr>
          <a:xfrm>
            <a:off x="3733165" y="4738370"/>
            <a:ext cx="478155" cy="405130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en-US" altLang="en-US" dirty="0"/>
              <a:t>SETUP CLOUD SERVER</a:t>
            </a:r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true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tru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true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true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SECURITY GROUP</a:t>
              </a:r>
              <a:endParaRPr lang="en-US" dirty="0"/>
            </a:p>
          </p:txBody>
        </p:sp>
      </p:grpSp>
      <p:pic>
        <p:nvPicPr>
          <p:cNvPr id="7" name="Picture Placeholder 6" descr="5"/>
          <p:cNvPicPr/>
          <p:nvPr>
            <p:ph type="pic" idx="14"/>
          </p:nvPr>
        </p:nvPicPr>
        <p:blipFill>
          <a:blip r:embed="rId1"/>
          <a:srcRect t="1702" b="-288"/>
          <a:stretch>
            <a:fillRect/>
          </a:stretch>
        </p:blipFill>
        <p:spPr>
          <a:xfrm>
            <a:off x="1495425" y="1685290"/>
            <a:ext cx="9135110" cy="5074920"/>
          </a:xfrm>
          <a:prstGeom prst="rect">
            <a:avLst/>
          </a:prstGeom>
        </p:spPr>
      </p:pic>
      <p:pic>
        <p:nvPicPr>
          <p:cNvPr id="8" name="Picture 7" descr="15"/>
          <p:cNvPicPr/>
          <p:nvPr/>
        </p:nvPicPr>
        <p:blipFill>
          <a:blip r:embed="rId2"/>
          <a:srcRect t="6722" b="4806"/>
          <a:stretch>
            <a:fillRect/>
          </a:stretch>
        </p:blipFill>
        <p:spPr>
          <a:xfrm>
            <a:off x="1495425" y="1685290"/>
            <a:ext cx="9134856" cy="5074920"/>
          </a:xfrm>
          <a:prstGeom prst="rect">
            <a:avLst/>
          </a:prstGeom>
        </p:spPr>
      </p:pic>
      <p:sp>
        <p:nvSpPr>
          <p:cNvPr id="5" name="Freeform: Shape 8"/>
          <p:cNvSpPr/>
          <p:nvPr userDrawn="true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en-US" altLang="en-US" dirty="0"/>
              <a:t>SETUP CLOUD SERVER</a:t>
            </a:r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true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tru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true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true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SSH</a:t>
              </a:r>
              <a:endParaRPr lang="en-US" dirty="0"/>
            </a:p>
          </p:txBody>
        </p:sp>
      </p:grpSp>
      <p:pic>
        <p:nvPicPr>
          <p:cNvPr id="7" name="Picture Placeholder 6" descr="11"/>
          <p:cNvPicPr/>
          <p:nvPr>
            <p:ph type="pic" idx="14"/>
          </p:nvPr>
        </p:nvPicPr>
        <p:blipFill>
          <a:blip r:embed="rId1"/>
          <a:stretch>
            <a:fillRect/>
          </a:stretch>
        </p:blipFill>
        <p:spPr>
          <a:xfrm>
            <a:off x="1495425" y="1694815"/>
            <a:ext cx="9134856" cy="5074920"/>
          </a:xfrm>
          <a:prstGeom prst="rect">
            <a:avLst/>
          </a:prstGeom>
        </p:spPr>
      </p:pic>
      <p:pic>
        <p:nvPicPr>
          <p:cNvPr id="8" name="Picture 7" descr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45" y="1685290"/>
            <a:ext cx="9035415" cy="3968750"/>
          </a:xfrm>
          <a:prstGeom prst="rect">
            <a:avLst/>
          </a:prstGeom>
        </p:spPr>
      </p:pic>
      <p:pic>
        <p:nvPicPr>
          <p:cNvPr id="9" name="Picture 8" descr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1685290"/>
            <a:ext cx="8724900" cy="5029200"/>
          </a:xfrm>
          <a:prstGeom prst="rect">
            <a:avLst/>
          </a:prstGeom>
        </p:spPr>
      </p:pic>
      <p:pic>
        <p:nvPicPr>
          <p:cNvPr id="10" name="Picture 9" descr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445" y="1694815"/>
            <a:ext cx="9046210" cy="4535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rgbClr val="5B9BD5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tx1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true"/>
          <p:nvPr/>
        </p:nvSpPr>
        <p:spPr>
          <a:xfrm>
            <a:off x="6134530" y="2941868"/>
            <a:ext cx="4257957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SERVER FOR APPLICATION</a:t>
            </a:r>
            <a:endParaRPr lang="en-US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true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70000"/>
          </a:bodyPr>
          <a:lstStyle/>
          <a:p>
            <a:r>
              <a:rPr lang="en-US" altLang="en-US" dirty="0"/>
              <a:t>SERVER FOR APPLICATION</a:t>
            </a:r>
            <a:endParaRPr lang="en-US" altLang="en-US" dirty="0">
              <a:sym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 rot="19356937">
            <a:off x="919480" y="1705610"/>
            <a:ext cx="3265805" cy="4210050"/>
            <a:chOff x="1373657" y="2043145"/>
            <a:chExt cx="3483312" cy="4490509"/>
          </a:xfrm>
          <a:solidFill>
            <a:srgbClr val="5B9BD5"/>
          </a:solidFill>
        </p:grpSpPr>
        <p:sp>
          <p:nvSpPr>
            <p:cNvPr id="9" name="Rectangle 11"/>
            <p:cNvSpPr/>
            <p:nvPr/>
          </p:nvSpPr>
          <p:spPr>
            <a:xfrm>
              <a:off x="1950893" y="2985237"/>
              <a:ext cx="2390525" cy="1116000"/>
            </a:xfrm>
            <a:custGeom>
              <a:avLst/>
              <a:gdLst/>
              <a:ahLst/>
              <a:cxnLst/>
              <a:rect l="l" t="t" r="r" b="b"/>
              <a:pathLst>
                <a:path w="2390525" h="1116000">
                  <a:moveTo>
                    <a:pt x="235871" y="0"/>
                  </a:moveTo>
                  <a:lnTo>
                    <a:pt x="2154656" y="0"/>
                  </a:lnTo>
                  <a:cubicBezTo>
                    <a:pt x="2298210" y="310471"/>
                    <a:pt x="2396706" y="714290"/>
                    <a:pt x="2390224" y="1069686"/>
                  </a:cubicBezTo>
                  <a:lnTo>
                    <a:pt x="2387265" y="1116000"/>
                  </a:lnTo>
                  <a:lnTo>
                    <a:pt x="3263" y="1116000"/>
                  </a:lnTo>
                  <a:cubicBezTo>
                    <a:pt x="665" y="1100130"/>
                    <a:pt x="302" y="1084652"/>
                    <a:pt x="302" y="1069685"/>
                  </a:cubicBezTo>
                  <a:cubicBezTo>
                    <a:pt x="-6179" y="714290"/>
                    <a:pt x="92317" y="310471"/>
                    <a:pt x="2358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12"/>
            <p:cNvSpPr/>
            <p:nvPr/>
          </p:nvSpPr>
          <p:spPr>
            <a:xfrm>
              <a:off x="1670119" y="4181264"/>
              <a:ext cx="2952072" cy="1116000"/>
            </a:xfrm>
            <a:custGeom>
              <a:avLst/>
              <a:gdLst/>
              <a:ahLst/>
              <a:cxnLst/>
              <a:rect l="l" t="t" r="r" b="b"/>
              <a:pathLst>
                <a:path w="2952072" h="1116000">
                  <a:moveTo>
                    <a:pt x="284416" y="0"/>
                  </a:moveTo>
                  <a:lnTo>
                    <a:pt x="2666659" y="0"/>
                  </a:lnTo>
                  <a:cubicBezTo>
                    <a:pt x="2658933" y="175805"/>
                    <a:pt x="2609068" y="405909"/>
                    <a:pt x="2539680" y="642275"/>
                  </a:cubicBezTo>
                  <a:lnTo>
                    <a:pt x="2849820" y="831816"/>
                  </a:lnTo>
                  <a:lnTo>
                    <a:pt x="2952072" y="1116000"/>
                  </a:lnTo>
                  <a:lnTo>
                    <a:pt x="0" y="1116000"/>
                  </a:lnTo>
                  <a:lnTo>
                    <a:pt x="102252" y="831816"/>
                  </a:lnTo>
                  <a:lnTo>
                    <a:pt x="411552" y="642787"/>
                  </a:lnTo>
                  <a:cubicBezTo>
                    <a:pt x="342079" y="406245"/>
                    <a:pt x="292147" y="175934"/>
                    <a:pt x="28441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3"/>
            <p:cNvSpPr/>
            <p:nvPr/>
          </p:nvSpPr>
          <p:spPr>
            <a:xfrm>
              <a:off x="1373657" y="5417654"/>
              <a:ext cx="3483312" cy="1116000"/>
            </a:xfrm>
            <a:custGeom>
              <a:avLst/>
              <a:gdLst/>
              <a:ahLst/>
              <a:cxnLst/>
              <a:rect l="l" t="t" r="r" b="b"/>
              <a:pathLst>
                <a:path w="3483312" h="1116000">
                  <a:moveTo>
                    <a:pt x="1898185" y="1105560"/>
                  </a:moveTo>
                  <a:lnTo>
                    <a:pt x="1919880" y="1116000"/>
                  </a:lnTo>
                  <a:lnTo>
                    <a:pt x="1908776" y="1116000"/>
                  </a:lnTo>
                  <a:cubicBezTo>
                    <a:pt x="1905979" y="1111563"/>
                    <a:pt x="1902100" y="1108505"/>
                    <a:pt x="1898185" y="1105560"/>
                  </a:cubicBezTo>
                  <a:close/>
                  <a:moveTo>
                    <a:pt x="260668" y="0"/>
                  </a:moveTo>
                  <a:lnTo>
                    <a:pt x="3222644" y="0"/>
                  </a:lnTo>
                  <a:lnTo>
                    <a:pt x="3483312" y="724461"/>
                  </a:lnTo>
                  <a:lnTo>
                    <a:pt x="2489111" y="354812"/>
                  </a:lnTo>
                  <a:cubicBezTo>
                    <a:pt x="2465120" y="480738"/>
                    <a:pt x="2446948" y="534340"/>
                    <a:pt x="2365708" y="674887"/>
                  </a:cubicBezTo>
                  <a:cubicBezTo>
                    <a:pt x="2291173" y="814963"/>
                    <a:pt x="2172951" y="936315"/>
                    <a:pt x="2076571" y="1067029"/>
                  </a:cubicBezTo>
                  <a:lnTo>
                    <a:pt x="1413587" y="1067029"/>
                  </a:lnTo>
                  <a:cubicBezTo>
                    <a:pt x="1317208" y="936315"/>
                    <a:pt x="1208344" y="821204"/>
                    <a:pt x="1124449" y="674887"/>
                  </a:cubicBezTo>
                  <a:cubicBezTo>
                    <a:pt x="1052663" y="558938"/>
                    <a:pt x="1024571" y="508523"/>
                    <a:pt x="993354" y="355127"/>
                  </a:cubicBezTo>
                  <a:lnTo>
                    <a:pt x="0" y="7244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Diagonal Stripe 17"/>
            <p:cNvSpPr/>
            <p:nvPr/>
          </p:nvSpPr>
          <p:spPr>
            <a:xfrm rot="13500000">
              <a:off x="2388166" y="2062690"/>
              <a:ext cx="1515978" cy="1476887"/>
            </a:xfrm>
            <a:custGeom>
              <a:avLst/>
              <a:gdLst/>
              <a:ahLst/>
              <a:cxnLst/>
              <a:rect l="l" t="t" r="r" b="b"/>
              <a:pathLst>
                <a:path w="1515978" h="1476887">
                  <a:moveTo>
                    <a:pt x="1432872" y="1407768"/>
                  </a:moveTo>
                  <a:cubicBezTo>
                    <a:pt x="1044152" y="1532778"/>
                    <a:pt x="463423" y="1466296"/>
                    <a:pt x="96513" y="1380535"/>
                  </a:cubicBezTo>
                  <a:lnTo>
                    <a:pt x="0" y="1347296"/>
                  </a:lnTo>
                  <a:lnTo>
                    <a:pt x="1347296" y="0"/>
                  </a:lnTo>
                  <a:cubicBezTo>
                    <a:pt x="1360006" y="32393"/>
                    <a:pt x="1370814" y="64720"/>
                    <a:pt x="1380535" y="96513"/>
                  </a:cubicBezTo>
                  <a:cubicBezTo>
                    <a:pt x="1465987" y="462097"/>
                    <a:pt x="1607423" y="1036327"/>
                    <a:pt x="1432872" y="1407768"/>
                  </a:cubicBezTo>
                  <a:close/>
                  <a:moveTo>
                    <a:pt x="1430390" y="1413759"/>
                  </a:moveTo>
                  <a:cubicBezTo>
                    <a:pt x="1431325" y="1411814"/>
                    <a:pt x="1432251" y="1409863"/>
                    <a:pt x="1432872" y="1407768"/>
                  </a:cubicBezTo>
                  <a:lnTo>
                    <a:pt x="1434816" y="14072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35401" y="5156196"/>
            <a:ext cx="7416682" cy="928370"/>
            <a:chOff x="3836036" y="5156196"/>
            <a:chExt cx="7416682" cy="928370"/>
          </a:xfrm>
        </p:grpSpPr>
        <p:grpSp>
          <p:nvGrpSpPr>
            <p:cNvPr id="14" name="Group 13"/>
            <p:cNvGrpSpPr/>
            <p:nvPr/>
          </p:nvGrpSpPr>
          <p:grpSpPr>
            <a:xfrm>
              <a:off x="3836036" y="5156196"/>
              <a:ext cx="7416682" cy="928370"/>
              <a:chOff x="-1836570" y="2826095"/>
              <a:chExt cx="7416682" cy="92837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/>
              <p:cNvSpPr txBox="true"/>
              <p:nvPr/>
            </p:nvSpPr>
            <p:spPr>
              <a:xfrm>
                <a:off x="-1836570" y="3109305"/>
                <a:ext cx="673798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	MENAMBAHKAN PAKET PM2 AGAR APLIKASI TERUS BERJALAN: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  <a:p>
                <a:pPr marL="173990" lvl="1" indent="-171450" algn="r" fontAlgn="auto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npm install -g pm2		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  <a:p>
                <a:pPr marL="173990" indent="-171450" algn="r" fontAlgn="auto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pm2 start ecosystem.config.js	 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/>
              <p:cNvSpPr txBox="true"/>
              <p:nvPr/>
            </p:nvSpPr>
            <p:spPr>
              <a:xfrm>
                <a:off x="1043608" y="2832591"/>
                <a:ext cx="3856901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INSTALL, SETUP AND RUN PM2</a:t>
                </a:r>
                <a:endPara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cxnSp>
            <p:nvCxnSpPr>
              <p:cNvPr id="19" name="Straight Connector 18"/>
              <p:cNvCxnSpPr>
                <a:endCxn id="16" idx="2"/>
              </p:cNvCxnSpPr>
              <p:nvPr/>
            </p:nvCxnSpPr>
            <p:spPr>
              <a:xfrm>
                <a:off x="-544532" y="3096114"/>
                <a:ext cx="5577625" cy="3491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Parallelogram 30"/>
            <p:cNvSpPr/>
            <p:nvPr/>
          </p:nvSpPr>
          <p:spPr>
            <a:xfrm flipH="true">
              <a:off x="10852930" y="5287505"/>
              <a:ext cx="276735" cy="277420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false" anchor="ctr" anchorCtr="false" forceAA="false" compatLnSpc="true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 rot="0">
            <a:off x="5029200" y="2886710"/>
            <a:ext cx="6223635" cy="928370"/>
            <a:chOff x="-643406" y="2826095"/>
            <a:chExt cx="6223518" cy="928655"/>
          </a:xfrm>
        </p:grpSpPr>
        <p:sp>
          <p:nvSpPr>
            <p:cNvPr id="23" name="Oval 22"/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rgbClr val="5B9BD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/>
            <p:cNvSpPr txBox="true"/>
            <p:nvPr/>
          </p:nvSpPr>
          <p:spPr>
            <a:xfrm>
              <a:off x="-377346" y="3109392"/>
              <a:ext cx="5409463" cy="64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INSTAL NODE JS VERSI 10 YA NG DIDAPAT DARI GITHUB : </a:t>
              </a:r>
              <a:endParaRPr lang="en-US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curl -sl https://deb.nodesource.com/setup_10.x | bash -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	</a:t>
              </a:r>
              <a:endParaRPr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apt-get install -y nodejs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			</a:t>
              </a:r>
              <a:r>
                <a: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	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true"/>
            <p:nvPr/>
          </p:nvSpPr>
          <p:spPr>
            <a:xfrm>
              <a:off x="-186108" y="2832591"/>
              <a:ext cx="5086618" cy="27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INSTAL NODE JS</a:t>
              </a:r>
              <a:endPara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26" name="Straight Connector 25"/>
            <p:cNvCxnSpPr>
              <a:endCxn id="23" idx="2"/>
            </p:cNvCxnSpPr>
            <p:nvPr/>
          </p:nvCxnSpPr>
          <p:spPr>
            <a:xfrm flipV="true">
              <a:off x="-643406" y="3099605"/>
              <a:ext cx="5676499" cy="9985"/>
            </a:xfrm>
            <a:prstGeom prst="line">
              <a:avLst/>
            </a:prstGeom>
            <a:ln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rot="0">
            <a:off x="3835400" y="1751965"/>
            <a:ext cx="7416800" cy="928568"/>
            <a:chOff x="-1837328" y="2826095"/>
            <a:chExt cx="7416805" cy="928853"/>
          </a:xfrm>
        </p:grpSpPr>
        <p:sp>
          <p:nvSpPr>
            <p:cNvPr id="30" name="Oval 29"/>
            <p:cNvSpPr/>
            <p:nvPr/>
          </p:nvSpPr>
          <p:spPr>
            <a:xfrm>
              <a:off x="5032458" y="2826095"/>
              <a:ext cx="547019" cy="547019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/>
            <p:cNvSpPr txBox="true"/>
            <p:nvPr/>
          </p:nvSpPr>
          <p:spPr>
            <a:xfrm>
              <a:off x="-1704110" y="3109590"/>
              <a:ext cx="6605787" cy="64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GANTI SUPER USER, MENGUPDATE PAKET DAN UPGRADE APLIKASI :</a:t>
              </a:r>
              <a:endParaRPr lang="en-US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sudo su			 </a:t>
              </a:r>
              <a:endParaRPr lang="en-US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apt update &amp;&amp; apt upgrade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	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true"/>
            <p:nvPr/>
          </p:nvSpPr>
          <p:spPr>
            <a:xfrm>
              <a:off x="-1704110" y="2832591"/>
              <a:ext cx="660462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UPDATE DAN UPGRADE</a:t>
              </a:r>
              <a:endPara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33" name="Straight Connector 32"/>
            <p:cNvCxnSpPr>
              <a:endCxn id="30" idx="2"/>
            </p:cNvCxnSpPr>
            <p:nvPr/>
          </p:nvCxnSpPr>
          <p:spPr>
            <a:xfrm>
              <a:off x="-1837328" y="3099605"/>
              <a:ext cx="6869786" cy="0"/>
            </a:xfrm>
            <a:prstGeom prst="line">
              <a:avLst/>
            </a:prstGeom>
            <a:solidFill>
              <a:srgbClr val="5B9BD5"/>
            </a:solidFill>
            <a:ln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028801" y="4021529"/>
            <a:ext cx="6223916" cy="1113155"/>
            <a:chOff x="5028801" y="4021529"/>
            <a:chExt cx="6223916" cy="1113155"/>
          </a:xfrm>
        </p:grpSpPr>
        <p:grpSp>
          <p:nvGrpSpPr>
            <p:cNvPr id="35" name="Group 34"/>
            <p:cNvGrpSpPr/>
            <p:nvPr/>
          </p:nvGrpSpPr>
          <p:grpSpPr>
            <a:xfrm>
              <a:off x="5028801" y="4021529"/>
              <a:ext cx="6223916" cy="1113155"/>
              <a:chOff x="-643804" y="2826095"/>
              <a:chExt cx="6223916" cy="111315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TextBox 37"/>
              <p:cNvSpPr txBox="true"/>
              <p:nvPr/>
            </p:nvSpPr>
            <p:spPr>
              <a:xfrm>
                <a:off x="-643804" y="3109305"/>
                <a:ext cx="5545455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CLONE APLIKASI DARI GITHUB DAN INSTAL PAKET YANG DIBUTUHKAN: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  <a:p>
                <a:pPr marL="171450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git clone https://github.com/sgnd/dumbplay.git	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  <a:p>
                <a:pPr marL="171450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cd dumplay/frontend			</a:t>
                </a:r>
                <a:endParaRPr lang="en-US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  <a:p>
                <a:pPr marL="171450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npm install				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38"/>
              <p:cNvSpPr txBox="true"/>
              <p:nvPr/>
            </p:nvSpPr>
            <p:spPr>
              <a:xfrm>
                <a:off x="-377104" y="2832591"/>
                <a:ext cx="527761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CLONE DAN INSTALL PAKET APLIKASI</a:t>
                </a:r>
                <a:endPara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cxnSp>
            <p:nvCxnSpPr>
              <p:cNvPr id="40" name="Straight Connector 39"/>
              <p:cNvCxnSpPr>
                <a:endCxn id="37" idx="2"/>
              </p:cNvCxnSpPr>
              <p:nvPr/>
            </p:nvCxnSpPr>
            <p:spPr>
              <a:xfrm flipV="true">
                <a:off x="-291139" y="3099605"/>
                <a:ext cx="5324232" cy="16044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Freeform 18"/>
            <p:cNvSpPr/>
            <p:nvPr/>
          </p:nvSpPr>
          <p:spPr>
            <a:xfrm>
              <a:off x="10798972" y="4146350"/>
              <a:ext cx="336343" cy="271454"/>
            </a:xfrm>
            <a:custGeom>
              <a:avLst/>
              <a:gdLst/>
              <a:ahLst/>
              <a:cxnLst/>
              <a:rect l="l" t="t" r="r" b="b"/>
              <a:pathLst>
                <a:path w="3307788" h="2669631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false" anchor="ctr" anchorCtr="false" forceAA="false" compatLnSpc="true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41" name="Parallelogram 30"/>
          <p:cNvSpPr/>
          <p:nvPr/>
        </p:nvSpPr>
        <p:spPr>
          <a:xfrm rot="19380000" flipH="true">
            <a:off x="3195903" y="462001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false" anchor="ctr" anchorCtr="false" forceAA="false" compatLnSpc="true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Freeform 18"/>
          <p:cNvSpPr/>
          <p:nvPr/>
        </p:nvSpPr>
        <p:spPr>
          <a:xfrm rot="19380000">
            <a:off x="2481490" y="38490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false" anchor="ctr" anchorCtr="false" forceAA="false" compatLnSpc="true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Block Arc 41"/>
          <p:cNvSpPr/>
          <p:nvPr/>
        </p:nvSpPr>
        <p:spPr>
          <a:xfrm>
            <a:off x="10793095" y="1817370"/>
            <a:ext cx="369570" cy="417195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Block Arc 41"/>
          <p:cNvSpPr/>
          <p:nvPr/>
        </p:nvSpPr>
        <p:spPr>
          <a:xfrm>
            <a:off x="1264920" y="2234565"/>
            <a:ext cx="369570" cy="417195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Oval 21"/>
          <p:cNvSpPr>
            <a:spLocks noChangeAspect="true"/>
          </p:cNvSpPr>
          <p:nvPr/>
        </p:nvSpPr>
        <p:spPr>
          <a:xfrm>
            <a:off x="10798810" y="2974340"/>
            <a:ext cx="367665" cy="3708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/>
          </a:p>
        </p:txBody>
      </p:sp>
      <p:sp>
        <p:nvSpPr>
          <p:cNvPr id="47" name="Oval 21"/>
          <p:cNvSpPr>
            <a:spLocks noChangeAspect="true"/>
          </p:cNvSpPr>
          <p:nvPr/>
        </p:nvSpPr>
        <p:spPr>
          <a:xfrm>
            <a:off x="1897805" y="299766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304037" y="2365490"/>
            <a:ext cx="5419664" cy="777510"/>
            <a:chOff x="6102442" y="1483456"/>
            <a:chExt cx="5419664" cy="777510"/>
          </a:xfrm>
        </p:grpSpPr>
        <p:sp>
          <p:nvSpPr>
            <p:cNvPr id="5" name="TextBox 4"/>
            <p:cNvSpPr txBox="true"/>
            <p:nvPr/>
          </p:nvSpPr>
          <p:spPr>
            <a:xfrm>
              <a:off x="6860266" y="1678152"/>
              <a:ext cx="4661840" cy="5067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7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INSTALASI UBUNTU</a:t>
              </a:r>
              <a:endParaRPr lang="en-US" altLang="en-US" sz="27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true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23087" y="3460667"/>
            <a:ext cx="5419664" cy="777510"/>
            <a:chOff x="6102442" y="1483456"/>
            <a:chExt cx="5419664" cy="777510"/>
          </a:xfrm>
        </p:grpSpPr>
        <p:sp>
          <p:nvSpPr>
            <p:cNvPr id="9" name="TextBox 8"/>
            <p:cNvSpPr txBox="true"/>
            <p:nvPr/>
          </p:nvSpPr>
          <p:spPr>
            <a:xfrm>
              <a:off x="6860266" y="1678152"/>
              <a:ext cx="4661840" cy="5067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7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SETUP NETWORK</a:t>
              </a:r>
              <a:endParaRPr lang="en-US" altLang="en-US" sz="27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true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23087" y="4561559"/>
            <a:ext cx="5419664" cy="777510"/>
            <a:chOff x="6102442" y="1483456"/>
            <a:chExt cx="5419664" cy="777510"/>
          </a:xfrm>
        </p:grpSpPr>
        <p:sp>
          <p:nvSpPr>
            <p:cNvPr id="13" name="TextBox 12"/>
            <p:cNvSpPr txBox="true"/>
            <p:nvPr/>
          </p:nvSpPr>
          <p:spPr>
            <a:xfrm>
              <a:off x="6860266" y="1678152"/>
              <a:ext cx="4661840" cy="5067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7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INSTALL APPLICATION</a:t>
              </a:r>
              <a:endParaRPr lang="en-US" altLang="en-US" sz="27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true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/>
          <p:cNvSpPr txBox="true"/>
          <p:nvPr/>
        </p:nvSpPr>
        <p:spPr>
          <a:xfrm>
            <a:off x="6429767" y="293102"/>
            <a:ext cx="4989896" cy="17532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VIRTUAL</a:t>
            </a:r>
            <a:endParaRPr lang="en-US" altLang="en-US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MACHINE</a:t>
            </a:r>
            <a:endParaRPr lang="en-US" altLang="ko-KR" sz="5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en-US" altLang="en-US" dirty="0">
                <a:sym typeface="+mn-ea"/>
              </a:rPr>
              <a:t>SERVER FOR APPLICATION</a:t>
            </a:r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true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tru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true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true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KONFIGURASI PM2</a:t>
              </a:r>
              <a:endParaRPr lang="en-US" dirty="0"/>
            </a:p>
          </p:txBody>
        </p:sp>
      </p:grpSp>
      <p:pic>
        <p:nvPicPr>
          <p:cNvPr id="7" name="Picture Placeholder 6" descr="3"/>
          <p:cNvPicPr/>
          <p:nvPr>
            <p:ph type="pic" idx="14"/>
          </p:nvPr>
        </p:nvPicPr>
        <p:blipFill>
          <a:blip r:embed="rId1"/>
          <a:stretch>
            <a:fillRect/>
          </a:stretch>
        </p:blipFill>
        <p:spPr>
          <a:xfrm>
            <a:off x="1495425" y="1685290"/>
            <a:ext cx="9134856" cy="5074920"/>
          </a:xfrm>
          <a:prstGeom prst="rect">
            <a:avLst/>
          </a:prstGeom>
        </p:spPr>
      </p:pic>
      <p:pic>
        <p:nvPicPr>
          <p:cNvPr id="8" name="Picture 7" descr="4"/>
          <p:cNvPicPr/>
          <p:nvPr/>
        </p:nvPicPr>
        <p:blipFill>
          <a:blip r:embed="rId2"/>
          <a:stretch>
            <a:fillRect/>
          </a:stretch>
        </p:blipFill>
        <p:spPr>
          <a:xfrm>
            <a:off x="1495425" y="1685290"/>
            <a:ext cx="9134856" cy="5074920"/>
          </a:xfrm>
          <a:prstGeom prst="rect">
            <a:avLst/>
          </a:prstGeom>
        </p:spPr>
      </p:pic>
      <p:sp>
        <p:nvSpPr>
          <p:cNvPr id="5" name="Freeform: Shape 8"/>
          <p:cNvSpPr/>
          <p:nvPr userDrawn="true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rgbClr val="5B9BD5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tx1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true"/>
          <p:nvPr/>
        </p:nvSpPr>
        <p:spPr>
          <a:xfrm>
            <a:off x="6134530" y="2941868"/>
            <a:ext cx="4257957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REVERSE PROXY</a:t>
            </a:r>
            <a:endParaRPr lang="en-US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true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true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70000"/>
          </a:bodyPr>
          <a:lstStyle/>
          <a:p>
            <a:r>
              <a:rPr lang="en-US" altLang="en-US" dirty="0"/>
              <a:t>REVERSE PROXY</a:t>
            </a:r>
            <a:endParaRPr lang="en-US" altLang="en-US" dirty="0"/>
          </a:p>
        </p:txBody>
      </p:sp>
      <p:sp>
        <p:nvSpPr>
          <p:cNvPr id="3" name="L 도형 3"/>
          <p:cNvSpPr/>
          <p:nvPr/>
        </p:nvSpPr>
        <p:spPr>
          <a:xfrm rot="5400000">
            <a:off x="6830726" y="2172441"/>
            <a:ext cx="1121870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4" name="L 도형 4"/>
          <p:cNvSpPr/>
          <p:nvPr/>
        </p:nvSpPr>
        <p:spPr>
          <a:xfrm rot="5400000">
            <a:off x="9383069" y="1654718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5" name="L 도형 5"/>
          <p:cNvSpPr/>
          <p:nvPr/>
        </p:nvSpPr>
        <p:spPr>
          <a:xfrm rot="5400000">
            <a:off x="4278384" y="2690165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6" name="그룹 19"/>
          <p:cNvGrpSpPr/>
          <p:nvPr/>
        </p:nvGrpSpPr>
        <p:grpSpPr>
          <a:xfrm>
            <a:off x="3954196" y="3697110"/>
            <a:ext cx="1955627" cy="573255"/>
            <a:chOff x="1464245" y="3862419"/>
            <a:chExt cx="1955627" cy="573255"/>
          </a:xfrm>
        </p:grpSpPr>
        <p:sp>
          <p:nvSpPr>
            <p:cNvPr id="7" name="TextBox 6"/>
            <p:cNvSpPr txBox="true"/>
            <p:nvPr/>
          </p:nvSpPr>
          <p:spPr>
            <a:xfrm>
              <a:off x="1464245" y="4160084"/>
              <a:ext cx="195562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INSTAL WEB SERVER</a:t>
              </a:r>
              <a:endPara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/>
            <p:cNvSpPr txBox="true"/>
            <p:nvPr/>
          </p:nvSpPr>
          <p:spPr>
            <a:xfrm>
              <a:off x="1467692" y="3862419"/>
              <a:ext cx="1952180" cy="33718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en-US" sz="1600" dirty="0">
                  <a:solidFill>
                    <a:schemeClr val="accent2"/>
                  </a:solidFill>
                </a:rPr>
                <a:t>INSTALL NGINX</a:t>
              </a:r>
              <a:endParaRPr lang="en-US" altLang="en-US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9" name="그룹 18"/>
          <p:cNvGrpSpPr/>
          <p:nvPr/>
        </p:nvGrpSpPr>
        <p:grpSpPr>
          <a:xfrm>
            <a:off x="6512883" y="3179887"/>
            <a:ext cx="1944216" cy="573255"/>
            <a:chOff x="3737115" y="3286355"/>
            <a:chExt cx="1944216" cy="573255"/>
          </a:xfrm>
        </p:grpSpPr>
        <p:sp>
          <p:nvSpPr>
            <p:cNvPr id="10" name="TextBox 9"/>
            <p:cNvSpPr txBox="true"/>
            <p:nvPr/>
          </p:nvSpPr>
          <p:spPr>
            <a:xfrm>
              <a:off x="3737115" y="3584020"/>
              <a:ext cx="194421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AMBIL APLIKASI</a:t>
              </a:r>
              <a:endPara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true"/>
            <p:nvPr/>
          </p:nvSpPr>
          <p:spPr>
            <a:xfrm>
              <a:off x="3740562" y="3286355"/>
              <a:ext cx="1940769" cy="33718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en-US" sz="1600" dirty="0">
                  <a:solidFill>
                    <a:srgbClr val="868686"/>
                  </a:solidFill>
                </a:rPr>
                <a:t>CONFIG NGINX</a:t>
              </a:r>
              <a:endParaRPr lang="en-US" altLang="en-US" sz="1600" dirty="0">
                <a:solidFill>
                  <a:srgbClr val="868686"/>
                </a:solidFill>
              </a:endParaRPr>
            </a:p>
          </p:txBody>
        </p:sp>
      </p:grpSp>
      <p:grpSp>
        <p:nvGrpSpPr>
          <p:cNvPr id="12" name="그룹 7"/>
          <p:cNvGrpSpPr/>
          <p:nvPr/>
        </p:nvGrpSpPr>
        <p:grpSpPr>
          <a:xfrm>
            <a:off x="9060160" y="2662666"/>
            <a:ext cx="1944216" cy="758040"/>
            <a:chOff x="6012160" y="2710291"/>
            <a:chExt cx="1944216" cy="758040"/>
          </a:xfrm>
        </p:grpSpPr>
        <p:sp>
          <p:nvSpPr>
            <p:cNvPr id="13" name="TextBox 12"/>
            <p:cNvSpPr txBox="true"/>
            <p:nvPr/>
          </p:nvSpPr>
          <p:spPr>
            <a:xfrm>
              <a:off x="6012160" y="3007956"/>
              <a:ext cx="194421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MENGHUBUNGKAN KONFIGURASI</a:t>
              </a:r>
              <a:endPara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true"/>
            <p:nvPr/>
          </p:nvSpPr>
          <p:spPr>
            <a:xfrm>
              <a:off x="6015607" y="2710291"/>
              <a:ext cx="1940769" cy="33718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en-US" sz="1600" dirty="0">
                  <a:solidFill>
                    <a:schemeClr val="accent4"/>
                  </a:solidFill>
                </a:rPr>
                <a:t>LINK CONFIG</a:t>
              </a:r>
              <a:endParaRPr lang="en-US" alt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7" name="L 도형 36"/>
          <p:cNvSpPr/>
          <p:nvPr/>
        </p:nvSpPr>
        <p:spPr>
          <a:xfrm rot="5400000">
            <a:off x="1726042" y="3207889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28" name="그룹 38"/>
          <p:cNvGrpSpPr/>
          <p:nvPr/>
        </p:nvGrpSpPr>
        <p:grpSpPr>
          <a:xfrm>
            <a:off x="1395508" y="4244812"/>
            <a:ext cx="2211705" cy="542775"/>
            <a:chOff x="1464245" y="3892899"/>
            <a:chExt cx="2211705" cy="542775"/>
          </a:xfrm>
        </p:grpSpPr>
        <p:sp>
          <p:nvSpPr>
            <p:cNvPr id="29" name="TextBox 28"/>
            <p:cNvSpPr txBox="true"/>
            <p:nvPr/>
          </p:nvSpPr>
          <p:spPr>
            <a:xfrm>
              <a:off x="1464245" y="4160084"/>
              <a:ext cx="195562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MEMPERBARUI PAKET</a:t>
              </a:r>
              <a:endParaRPr lang="en-US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true"/>
            <p:nvPr/>
          </p:nvSpPr>
          <p:spPr>
            <a:xfrm>
              <a:off x="1467420" y="3892899"/>
              <a:ext cx="2208530" cy="30670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en-US" sz="1400" dirty="0">
                  <a:solidFill>
                    <a:srgbClr val="307DBE"/>
                  </a:solidFill>
                </a:rPr>
                <a:t>UPDATE &amp; UPGRADE</a:t>
              </a:r>
              <a:endParaRPr lang="en-US" altLang="en-US" sz="1400" dirty="0">
                <a:solidFill>
                  <a:srgbClr val="307DBE"/>
                </a:solidFill>
              </a:endParaRPr>
            </a:p>
          </p:txBody>
        </p:sp>
      </p:grpSp>
      <p:sp>
        <p:nvSpPr>
          <p:cNvPr id="37" name="화살표: 원형 45"/>
          <p:cNvSpPr/>
          <p:nvPr/>
        </p:nvSpPr>
        <p:spPr>
          <a:xfrm>
            <a:off x="8016369" y="1493250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Text Box 41"/>
          <p:cNvSpPr txBox="true"/>
          <p:nvPr/>
        </p:nvSpPr>
        <p:spPr>
          <a:xfrm>
            <a:off x="1055370" y="5320665"/>
            <a:ext cx="9517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UNTUK MENGHUBUNGKAN KONFIGURASI DIGUNAKAN PERINTAH :</a:t>
            </a:r>
            <a:endParaRPr lang="en-US"/>
          </a:p>
          <a:p>
            <a:r>
              <a:rPr lang="en-US"/>
              <a:t>ln -s etc/nginx/sites-available/dumplay.conf etc/nginx/sites-enabled/dumplay.conf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en-US" altLang="en-US" dirty="0">
                <a:sym typeface="+mn-ea"/>
              </a:rPr>
              <a:t>REVERSE PROXY</a:t>
            </a:r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true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tru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true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true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KONFIGURASI NGINX</a:t>
              </a:r>
              <a:endParaRPr lang="en-US" dirty="0"/>
            </a:p>
          </p:txBody>
        </p:sp>
      </p:grpSp>
      <p:pic>
        <p:nvPicPr>
          <p:cNvPr id="4" name="Picture Placeholder 3" descr="4"/>
          <p:cNvPicPr/>
          <p:nvPr>
            <p:ph type="pic" idx="14"/>
          </p:nvPr>
        </p:nvPicPr>
        <p:blipFill>
          <a:blip r:embed="rId1"/>
          <a:stretch>
            <a:fillRect/>
          </a:stretch>
        </p:blipFill>
        <p:spPr>
          <a:xfrm>
            <a:off x="1528445" y="1694815"/>
            <a:ext cx="9134856" cy="5074920"/>
          </a:xfrm>
          <a:prstGeom prst="rect">
            <a:avLst/>
          </a:prstGeom>
        </p:spPr>
      </p:pic>
      <p:pic>
        <p:nvPicPr>
          <p:cNvPr id="10" name="Picture 9" descr="6"/>
          <p:cNvPicPr/>
          <p:nvPr/>
        </p:nvPicPr>
        <p:blipFill>
          <a:blip r:embed="rId2"/>
          <a:stretch>
            <a:fillRect/>
          </a:stretch>
        </p:blipFill>
        <p:spPr>
          <a:xfrm>
            <a:off x="1495425" y="1694815"/>
            <a:ext cx="9134856" cy="5074920"/>
          </a:xfrm>
          <a:prstGeom prst="rect">
            <a:avLst/>
          </a:prstGeom>
        </p:spPr>
      </p:pic>
      <p:sp>
        <p:nvSpPr>
          <p:cNvPr id="5" name="Freeform: Shape 8"/>
          <p:cNvSpPr/>
          <p:nvPr userDrawn="true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tru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rgbClr val="5B9BD5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tx1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true"/>
          <p:nvPr/>
        </p:nvSpPr>
        <p:spPr>
          <a:xfrm>
            <a:off x="6134530" y="2941868"/>
            <a:ext cx="4257957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CUSTOM DOMAIN</a:t>
            </a:r>
            <a:endParaRPr lang="en-US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en-US" altLang="en-US" dirty="0"/>
              <a:t>CUSTOM DOMAIN</a:t>
            </a:r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true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tru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true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true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TAMBAH DNS</a:t>
              </a:r>
              <a:endParaRPr lang="en-US" dirty="0"/>
            </a:p>
          </p:txBody>
        </p:sp>
      </p:grpSp>
      <p:pic>
        <p:nvPicPr>
          <p:cNvPr id="7" name="Picture Placeholder 6" descr="1"/>
          <p:cNvPicPr/>
          <p:nvPr>
            <p:ph type="pic" idx="14"/>
          </p:nvPr>
        </p:nvPicPr>
        <p:blipFill>
          <a:blip r:embed="rId1"/>
          <a:stretch>
            <a:fillRect/>
          </a:stretch>
        </p:blipFill>
        <p:spPr>
          <a:xfrm>
            <a:off x="1495425" y="1685290"/>
            <a:ext cx="9134856" cy="5074920"/>
          </a:xfrm>
          <a:prstGeom prst="rect">
            <a:avLst/>
          </a:prstGeom>
        </p:spPr>
      </p:pic>
      <p:pic>
        <p:nvPicPr>
          <p:cNvPr id="10" name="Picture 9" descr="2"/>
          <p:cNvPicPr/>
          <p:nvPr/>
        </p:nvPicPr>
        <p:blipFill>
          <a:blip r:embed="rId2"/>
          <a:stretch>
            <a:fillRect/>
          </a:stretch>
        </p:blipFill>
        <p:spPr>
          <a:xfrm>
            <a:off x="1495425" y="1694815"/>
            <a:ext cx="9134856" cy="5074920"/>
          </a:xfrm>
          <a:prstGeom prst="rect">
            <a:avLst/>
          </a:prstGeom>
        </p:spPr>
      </p:pic>
      <p:pic>
        <p:nvPicPr>
          <p:cNvPr id="11" name="Picture 10" descr="3"/>
          <p:cNvPicPr/>
          <p:nvPr/>
        </p:nvPicPr>
        <p:blipFill>
          <a:blip r:embed="rId3"/>
          <a:stretch>
            <a:fillRect/>
          </a:stretch>
        </p:blipFill>
        <p:spPr>
          <a:xfrm>
            <a:off x="1495425" y="1685290"/>
            <a:ext cx="9134856" cy="5074920"/>
          </a:xfrm>
          <a:prstGeom prst="rect">
            <a:avLst/>
          </a:prstGeom>
        </p:spPr>
      </p:pic>
      <p:sp>
        <p:nvSpPr>
          <p:cNvPr id="5" name="Freeform: Shape 8"/>
          <p:cNvSpPr/>
          <p:nvPr userDrawn="true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tru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rgbClr val="5B9BD5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tx1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true"/>
          <p:nvPr/>
        </p:nvSpPr>
        <p:spPr>
          <a:xfrm>
            <a:off x="6134530" y="2941868"/>
            <a:ext cx="4257957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SSL LET’S ENCRYPT</a:t>
            </a:r>
            <a:endParaRPr lang="en-US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5"/>
          <p:cNvGrpSpPr/>
          <p:nvPr/>
        </p:nvGrpSpPr>
        <p:grpSpPr>
          <a:xfrm>
            <a:off x="5326209" y="1681696"/>
            <a:ext cx="1510540" cy="4514073"/>
            <a:chOff x="3802209" y="1681694"/>
            <a:chExt cx="1510540" cy="4514073"/>
          </a:xfrm>
        </p:grpSpPr>
        <p:sp>
          <p:nvSpPr>
            <p:cNvPr id="32" name="Rectangle 24"/>
            <p:cNvSpPr/>
            <p:nvPr/>
          </p:nvSpPr>
          <p:spPr>
            <a:xfrm rot="3600000">
              <a:off x="3802210" y="2518620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ectangle 32"/>
            <p:cNvSpPr/>
            <p:nvPr/>
          </p:nvSpPr>
          <p:spPr>
            <a:xfrm rot="3600000">
              <a:off x="3775735" y="1734643"/>
              <a:ext cx="1589964" cy="148406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Rectangle 24"/>
            <p:cNvSpPr/>
            <p:nvPr/>
          </p:nvSpPr>
          <p:spPr>
            <a:xfrm rot="3600000">
              <a:off x="3802210" y="3249647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ectangle 24"/>
            <p:cNvSpPr/>
            <p:nvPr/>
          </p:nvSpPr>
          <p:spPr>
            <a:xfrm rot="3600000">
              <a:off x="3802210" y="3980674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24"/>
            <p:cNvSpPr/>
            <p:nvPr/>
          </p:nvSpPr>
          <p:spPr>
            <a:xfrm rot="3600000">
              <a:off x="3802210" y="4711702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/>
          <p:cNvSpPr>
            <a:spLocks noGrp="true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70000"/>
          </a:bodyPr>
          <a:lstStyle/>
          <a:p>
            <a:r>
              <a:rPr lang="en-US" altLang="en-US" dirty="0"/>
              <a:t>SSL LET’S ENCRYPT</a:t>
            </a:r>
            <a:endParaRPr lang="en-US" altLang="en-US" dirty="0"/>
          </a:p>
        </p:txBody>
      </p:sp>
      <p:sp>
        <p:nvSpPr>
          <p:cNvPr id="3" name="Oval 2"/>
          <p:cNvSpPr/>
          <p:nvPr/>
        </p:nvSpPr>
        <p:spPr>
          <a:xfrm>
            <a:off x="7275760" y="4232276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Oval 3"/>
          <p:cNvSpPr/>
          <p:nvPr/>
        </p:nvSpPr>
        <p:spPr>
          <a:xfrm>
            <a:off x="7275760" y="270799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/>
          <p:cNvSpPr/>
          <p:nvPr/>
        </p:nvSpPr>
        <p:spPr>
          <a:xfrm>
            <a:off x="4068991" y="5009657"/>
            <a:ext cx="792088" cy="792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Oval 5"/>
          <p:cNvSpPr/>
          <p:nvPr/>
        </p:nvSpPr>
        <p:spPr>
          <a:xfrm>
            <a:off x="4068991" y="347521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6"/>
          <p:cNvSpPr/>
          <p:nvPr/>
        </p:nvSpPr>
        <p:spPr>
          <a:xfrm>
            <a:off x="4068991" y="194077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8" name="Group 7"/>
          <p:cNvGrpSpPr/>
          <p:nvPr/>
        </p:nvGrpSpPr>
        <p:grpSpPr>
          <a:xfrm>
            <a:off x="828634" y="1887074"/>
            <a:ext cx="3143416" cy="528754"/>
            <a:chOff x="1772309" y="4307149"/>
            <a:chExt cx="3116362" cy="528754"/>
          </a:xfrm>
        </p:grpSpPr>
        <p:sp>
          <p:nvSpPr>
            <p:cNvPr id="9" name="TextBox 8"/>
            <p:cNvSpPr txBox="true"/>
            <p:nvPr/>
          </p:nvSpPr>
          <p:spPr>
            <a:xfrm>
              <a:off x="1794209" y="4560313"/>
              <a:ext cx="30715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add-apt repository ppa:certbot/certbot.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true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TAMBAH REPO CERTBOT</a:t>
              </a:r>
              <a:endPara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/>
          <p:cNvSpPr txBox="true"/>
          <p:nvPr/>
        </p:nvSpPr>
        <p:spPr>
          <a:xfrm>
            <a:off x="828040" y="5256530"/>
            <a:ext cx="3143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CEK KONFIGURASI NGINX</a:t>
            </a:r>
            <a:endParaRPr lang="en-US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28634" y="3421514"/>
            <a:ext cx="3143416" cy="528754"/>
            <a:chOff x="1772309" y="4307149"/>
            <a:chExt cx="3116362" cy="528754"/>
          </a:xfrm>
        </p:grpSpPr>
        <p:sp>
          <p:nvSpPr>
            <p:cNvPr id="15" name="TextBox 14"/>
            <p:cNvSpPr txBox="true"/>
            <p:nvPr/>
          </p:nvSpPr>
          <p:spPr>
            <a:xfrm>
              <a:off x="1794209" y="4560313"/>
              <a:ext cx="30715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apt-get install python-certbot-nginx.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true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INSTAL CERTBOT</a:t>
              </a:r>
              <a:endPara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62759" y="2654294"/>
            <a:ext cx="3143416" cy="528754"/>
            <a:chOff x="1772309" y="4307149"/>
            <a:chExt cx="3116362" cy="528754"/>
          </a:xfrm>
        </p:grpSpPr>
        <p:sp>
          <p:nvSpPr>
            <p:cNvPr id="18" name="TextBox 17"/>
            <p:cNvSpPr txBox="true"/>
            <p:nvPr/>
          </p:nvSpPr>
          <p:spPr>
            <a:xfrm>
              <a:off x="1794209" y="4560313"/>
              <a:ext cx="30715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apt-get update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true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UPDATE</a:t>
              </a:r>
              <a:endPara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158195" y="4188734"/>
            <a:ext cx="3509011" cy="528955"/>
            <a:chOff x="1772309" y="4307149"/>
            <a:chExt cx="3478810" cy="528955"/>
          </a:xfrm>
        </p:grpSpPr>
        <p:sp>
          <p:nvSpPr>
            <p:cNvPr id="21" name="TextBox 20"/>
            <p:cNvSpPr txBox="true"/>
            <p:nvPr/>
          </p:nvSpPr>
          <p:spPr>
            <a:xfrm>
              <a:off x="1794343" y="4560514"/>
              <a:ext cx="345677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certbot --nginx -d elga.instructype.com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true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EKSEKUSI</a:t>
              </a:r>
              <a:endParaRPr lang="en-US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16653" y="2037335"/>
            <a:ext cx="1429717" cy="738954"/>
            <a:chOff x="3233964" y="1954419"/>
            <a:chExt cx="1410044" cy="738954"/>
          </a:xfrm>
          <a:scene3d>
            <a:camera prst="isometricTopUp"/>
            <a:lightRig rig="threePt" dir="t"/>
          </a:scene3d>
        </p:grpSpPr>
        <p:sp>
          <p:nvSpPr>
            <p:cNvPr id="24" name="TextBox 23"/>
            <p:cNvSpPr txBox="true"/>
            <p:nvPr/>
          </p:nvSpPr>
          <p:spPr>
            <a:xfrm>
              <a:off x="3233964" y="1954419"/>
              <a:ext cx="140051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ADD INTO</a:t>
              </a:r>
              <a:endPara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true"/>
            <p:nvPr/>
          </p:nvSpPr>
          <p:spPr>
            <a:xfrm>
              <a:off x="3243490" y="2171403"/>
              <a:ext cx="14005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APT REPOSITORY</a:t>
              </a:r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ko-KR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0" name="Round Same Side Corner Rectangle 6"/>
          <p:cNvSpPr/>
          <p:nvPr/>
        </p:nvSpPr>
        <p:spPr>
          <a:xfrm rot="2700000" flipH="true">
            <a:off x="4380230" y="2048510"/>
            <a:ext cx="143510" cy="576580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/>
          </a:p>
        </p:txBody>
      </p:sp>
      <p:sp>
        <p:nvSpPr>
          <p:cNvPr id="62" name="Block Arc 41"/>
          <p:cNvSpPr/>
          <p:nvPr/>
        </p:nvSpPr>
        <p:spPr>
          <a:xfrm>
            <a:off x="7390335" y="2818916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Freeform 20"/>
          <p:cNvSpPr/>
          <p:nvPr/>
        </p:nvSpPr>
        <p:spPr>
          <a:xfrm>
            <a:off x="4221480" y="3606800"/>
            <a:ext cx="499745" cy="504825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-1" fmla="*/ 795647 w 2149434"/>
              <a:gd name="connsiteY0-2" fmla="*/ 2933205 h 2933205"/>
              <a:gd name="connsiteX1-3" fmla="*/ 0 w 2149434"/>
              <a:gd name="connsiteY1-4" fmla="*/ 1531917 h 2933205"/>
              <a:gd name="connsiteX2-5" fmla="*/ 463138 w 2149434"/>
              <a:gd name="connsiteY2-6" fmla="*/ 1733797 h 2933205"/>
              <a:gd name="connsiteX3-7" fmla="*/ 676894 w 2149434"/>
              <a:gd name="connsiteY3-8" fmla="*/ 0 h 2933205"/>
              <a:gd name="connsiteX4-9" fmla="*/ 2066307 w 2149434"/>
              <a:gd name="connsiteY4-10" fmla="*/ 819397 h 2933205"/>
              <a:gd name="connsiteX5-11" fmla="*/ 2149434 w 2149434"/>
              <a:gd name="connsiteY5-12" fmla="*/ 593766 h 2933205"/>
              <a:gd name="connsiteX6-13" fmla="*/ 1816925 w 2149434"/>
              <a:gd name="connsiteY6-14" fmla="*/ 2933205 h 2933205"/>
              <a:gd name="connsiteX7-15" fmla="*/ 1187533 w 2149434"/>
              <a:gd name="connsiteY7-16" fmla="*/ 926275 h 2933205"/>
              <a:gd name="connsiteX8-17" fmla="*/ 1080655 w 2149434"/>
              <a:gd name="connsiteY8-18" fmla="*/ 1828800 h 2933205"/>
              <a:gd name="connsiteX9-19" fmla="*/ 914400 w 2149434"/>
              <a:gd name="connsiteY9-20" fmla="*/ 1448790 h 2933205"/>
              <a:gd name="connsiteX10-21" fmla="*/ 795647 w 2149434"/>
              <a:gd name="connsiteY10-22" fmla="*/ 2933205 h 2933205"/>
              <a:gd name="connsiteX0-23" fmla="*/ 795647 w 2149434"/>
              <a:gd name="connsiteY0-24" fmla="*/ 3150488 h 3150488"/>
              <a:gd name="connsiteX1-25" fmla="*/ 0 w 2149434"/>
              <a:gd name="connsiteY1-26" fmla="*/ 1749200 h 3150488"/>
              <a:gd name="connsiteX2-27" fmla="*/ 463138 w 2149434"/>
              <a:gd name="connsiteY2-28" fmla="*/ 1951080 h 3150488"/>
              <a:gd name="connsiteX3-29" fmla="*/ 776482 w 2149434"/>
              <a:gd name="connsiteY3-30" fmla="*/ 0 h 3150488"/>
              <a:gd name="connsiteX4-31" fmla="*/ 2066307 w 2149434"/>
              <a:gd name="connsiteY4-32" fmla="*/ 1036680 h 3150488"/>
              <a:gd name="connsiteX5-33" fmla="*/ 2149434 w 2149434"/>
              <a:gd name="connsiteY5-34" fmla="*/ 811049 h 3150488"/>
              <a:gd name="connsiteX6-35" fmla="*/ 1816925 w 2149434"/>
              <a:gd name="connsiteY6-36" fmla="*/ 3150488 h 3150488"/>
              <a:gd name="connsiteX7-37" fmla="*/ 1187533 w 2149434"/>
              <a:gd name="connsiteY7-38" fmla="*/ 1143558 h 3150488"/>
              <a:gd name="connsiteX8-39" fmla="*/ 1080655 w 2149434"/>
              <a:gd name="connsiteY8-40" fmla="*/ 2046083 h 3150488"/>
              <a:gd name="connsiteX9-41" fmla="*/ 914400 w 2149434"/>
              <a:gd name="connsiteY9-42" fmla="*/ 1666073 h 3150488"/>
              <a:gd name="connsiteX10-43" fmla="*/ 795647 w 2149434"/>
              <a:gd name="connsiteY10-44" fmla="*/ 3150488 h 3150488"/>
              <a:gd name="connsiteX0-45" fmla="*/ 795647 w 2149434"/>
              <a:gd name="connsiteY0-46" fmla="*/ 3150488 h 3150488"/>
              <a:gd name="connsiteX1-47" fmla="*/ 0 w 2149434"/>
              <a:gd name="connsiteY1-48" fmla="*/ 1749200 h 3150488"/>
              <a:gd name="connsiteX2-49" fmla="*/ 463138 w 2149434"/>
              <a:gd name="connsiteY2-50" fmla="*/ 1951080 h 3150488"/>
              <a:gd name="connsiteX3-51" fmla="*/ 776482 w 2149434"/>
              <a:gd name="connsiteY3-52" fmla="*/ 0 h 3150488"/>
              <a:gd name="connsiteX4-53" fmla="*/ 2066307 w 2149434"/>
              <a:gd name="connsiteY4-54" fmla="*/ 1036680 h 3150488"/>
              <a:gd name="connsiteX5-55" fmla="*/ 2149434 w 2149434"/>
              <a:gd name="connsiteY5-56" fmla="*/ 811049 h 3150488"/>
              <a:gd name="connsiteX6-57" fmla="*/ 1816925 w 2149434"/>
              <a:gd name="connsiteY6-58" fmla="*/ 3150488 h 3150488"/>
              <a:gd name="connsiteX7-59" fmla="*/ 1187533 w 2149434"/>
              <a:gd name="connsiteY7-60" fmla="*/ 1143558 h 3150488"/>
              <a:gd name="connsiteX8-61" fmla="*/ 1080655 w 2149434"/>
              <a:gd name="connsiteY8-62" fmla="*/ 2046083 h 3150488"/>
              <a:gd name="connsiteX9-63" fmla="*/ 914400 w 2149434"/>
              <a:gd name="connsiteY9-64" fmla="*/ 1666073 h 3150488"/>
              <a:gd name="connsiteX10-65" fmla="*/ 795647 w 2149434"/>
              <a:gd name="connsiteY10-66" fmla="*/ 3150488 h 3150488"/>
              <a:gd name="connsiteX0-67" fmla="*/ 795647 w 2149434"/>
              <a:gd name="connsiteY0-68" fmla="*/ 3150488 h 3150488"/>
              <a:gd name="connsiteX1-69" fmla="*/ 0 w 2149434"/>
              <a:gd name="connsiteY1-70" fmla="*/ 1749200 h 3150488"/>
              <a:gd name="connsiteX2-71" fmla="*/ 463138 w 2149434"/>
              <a:gd name="connsiteY2-72" fmla="*/ 1951080 h 3150488"/>
              <a:gd name="connsiteX3-73" fmla="*/ 776482 w 2149434"/>
              <a:gd name="connsiteY3-74" fmla="*/ 0 h 3150488"/>
              <a:gd name="connsiteX4-75" fmla="*/ 1975772 w 2149434"/>
              <a:gd name="connsiteY4-76" fmla="*/ 991413 h 3150488"/>
              <a:gd name="connsiteX5-77" fmla="*/ 2149434 w 2149434"/>
              <a:gd name="connsiteY5-78" fmla="*/ 811049 h 3150488"/>
              <a:gd name="connsiteX6-79" fmla="*/ 1816925 w 2149434"/>
              <a:gd name="connsiteY6-80" fmla="*/ 3150488 h 3150488"/>
              <a:gd name="connsiteX7-81" fmla="*/ 1187533 w 2149434"/>
              <a:gd name="connsiteY7-82" fmla="*/ 1143558 h 3150488"/>
              <a:gd name="connsiteX8-83" fmla="*/ 1080655 w 2149434"/>
              <a:gd name="connsiteY8-84" fmla="*/ 2046083 h 3150488"/>
              <a:gd name="connsiteX9-85" fmla="*/ 914400 w 2149434"/>
              <a:gd name="connsiteY9-86" fmla="*/ 1666073 h 3150488"/>
              <a:gd name="connsiteX10-87" fmla="*/ 795647 w 2149434"/>
              <a:gd name="connsiteY10-88" fmla="*/ 3150488 h 3150488"/>
              <a:gd name="connsiteX0-89" fmla="*/ 795647 w 2149434"/>
              <a:gd name="connsiteY0-90" fmla="*/ 3150488 h 3150488"/>
              <a:gd name="connsiteX1-91" fmla="*/ 0 w 2149434"/>
              <a:gd name="connsiteY1-92" fmla="*/ 1749200 h 3150488"/>
              <a:gd name="connsiteX2-93" fmla="*/ 463138 w 2149434"/>
              <a:gd name="connsiteY2-94" fmla="*/ 1951080 h 3150488"/>
              <a:gd name="connsiteX3-95" fmla="*/ 776482 w 2149434"/>
              <a:gd name="connsiteY3-96" fmla="*/ 0 h 3150488"/>
              <a:gd name="connsiteX4-97" fmla="*/ 1975772 w 2149434"/>
              <a:gd name="connsiteY4-98" fmla="*/ 991413 h 3150488"/>
              <a:gd name="connsiteX5-99" fmla="*/ 2149434 w 2149434"/>
              <a:gd name="connsiteY5-100" fmla="*/ 811049 h 3150488"/>
              <a:gd name="connsiteX6-101" fmla="*/ 1816925 w 2149434"/>
              <a:gd name="connsiteY6-102" fmla="*/ 3150488 h 3150488"/>
              <a:gd name="connsiteX7-103" fmla="*/ 1187533 w 2149434"/>
              <a:gd name="connsiteY7-104" fmla="*/ 1143558 h 3150488"/>
              <a:gd name="connsiteX8-105" fmla="*/ 1080655 w 2149434"/>
              <a:gd name="connsiteY8-106" fmla="*/ 2046083 h 3150488"/>
              <a:gd name="connsiteX9-107" fmla="*/ 914400 w 2149434"/>
              <a:gd name="connsiteY9-108" fmla="*/ 1666073 h 3150488"/>
              <a:gd name="connsiteX10-109" fmla="*/ 795647 w 2149434"/>
              <a:gd name="connsiteY10-110" fmla="*/ 3150488 h 3150488"/>
              <a:gd name="connsiteX0-111" fmla="*/ 795647 w 2149434"/>
              <a:gd name="connsiteY0-112" fmla="*/ 3150488 h 3150488"/>
              <a:gd name="connsiteX1-113" fmla="*/ 0 w 2149434"/>
              <a:gd name="connsiteY1-114" fmla="*/ 1749200 h 3150488"/>
              <a:gd name="connsiteX2-115" fmla="*/ 463138 w 2149434"/>
              <a:gd name="connsiteY2-116" fmla="*/ 1951080 h 3150488"/>
              <a:gd name="connsiteX3-117" fmla="*/ 776482 w 2149434"/>
              <a:gd name="connsiteY3-118" fmla="*/ 0 h 3150488"/>
              <a:gd name="connsiteX4-119" fmla="*/ 1975772 w 2149434"/>
              <a:gd name="connsiteY4-120" fmla="*/ 991413 h 3150488"/>
              <a:gd name="connsiteX5-121" fmla="*/ 2149434 w 2149434"/>
              <a:gd name="connsiteY5-122" fmla="*/ 811049 h 3150488"/>
              <a:gd name="connsiteX6-123" fmla="*/ 1816925 w 2149434"/>
              <a:gd name="connsiteY6-124" fmla="*/ 3150488 h 3150488"/>
              <a:gd name="connsiteX7-125" fmla="*/ 1187533 w 2149434"/>
              <a:gd name="connsiteY7-126" fmla="*/ 1143558 h 3150488"/>
              <a:gd name="connsiteX8-127" fmla="*/ 1080655 w 2149434"/>
              <a:gd name="connsiteY8-128" fmla="*/ 2046083 h 3150488"/>
              <a:gd name="connsiteX9-129" fmla="*/ 914400 w 2149434"/>
              <a:gd name="connsiteY9-130" fmla="*/ 1666073 h 3150488"/>
              <a:gd name="connsiteX10-131" fmla="*/ 795647 w 2149434"/>
              <a:gd name="connsiteY10-132" fmla="*/ 3150488 h 3150488"/>
              <a:gd name="connsiteX0-133" fmla="*/ 795647 w 2095113"/>
              <a:gd name="connsiteY0-134" fmla="*/ 3150488 h 3150488"/>
              <a:gd name="connsiteX1-135" fmla="*/ 0 w 2095113"/>
              <a:gd name="connsiteY1-136" fmla="*/ 1749200 h 3150488"/>
              <a:gd name="connsiteX2-137" fmla="*/ 463138 w 2095113"/>
              <a:gd name="connsiteY2-138" fmla="*/ 1951080 h 3150488"/>
              <a:gd name="connsiteX3-139" fmla="*/ 776482 w 2095113"/>
              <a:gd name="connsiteY3-140" fmla="*/ 0 h 3150488"/>
              <a:gd name="connsiteX4-141" fmla="*/ 1975772 w 2095113"/>
              <a:gd name="connsiteY4-142" fmla="*/ 991413 h 3150488"/>
              <a:gd name="connsiteX5-143" fmla="*/ 2095113 w 2095113"/>
              <a:gd name="connsiteY5-144" fmla="*/ 702407 h 3150488"/>
              <a:gd name="connsiteX6-145" fmla="*/ 1816925 w 2095113"/>
              <a:gd name="connsiteY6-146" fmla="*/ 3150488 h 3150488"/>
              <a:gd name="connsiteX7-147" fmla="*/ 1187533 w 2095113"/>
              <a:gd name="connsiteY7-148" fmla="*/ 1143558 h 3150488"/>
              <a:gd name="connsiteX8-149" fmla="*/ 1080655 w 2095113"/>
              <a:gd name="connsiteY8-150" fmla="*/ 2046083 h 3150488"/>
              <a:gd name="connsiteX9-151" fmla="*/ 914400 w 2095113"/>
              <a:gd name="connsiteY9-152" fmla="*/ 1666073 h 3150488"/>
              <a:gd name="connsiteX10-153" fmla="*/ 795647 w 2095113"/>
              <a:gd name="connsiteY10-154" fmla="*/ 3150488 h 3150488"/>
              <a:gd name="connsiteX0-155" fmla="*/ 795647 w 2760540"/>
              <a:gd name="connsiteY0-156" fmla="*/ 3150488 h 3150488"/>
              <a:gd name="connsiteX1-157" fmla="*/ 0 w 2760540"/>
              <a:gd name="connsiteY1-158" fmla="*/ 1749200 h 3150488"/>
              <a:gd name="connsiteX2-159" fmla="*/ 463138 w 2760540"/>
              <a:gd name="connsiteY2-160" fmla="*/ 1951080 h 3150488"/>
              <a:gd name="connsiteX3-161" fmla="*/ 776482 w 2760540"/>
              <a:gd name="connsiteY3-162" fmla="*/ 0 h 3150488"/>
              <a:gd name="connsiteX4-163" fmla="*/ 1975772 w 2760540"/>
              <a:gd name="connsiteY4-164" fmla="*/ 991413 h 3150488"/>
              <a:gd name="connsiteX5-165" fmla="*/ 2095113 w 2760540"/>
              <a:gd name="connsiteY5-166" fmla="*/ 702407 h 3150488"/>
              <a:gd name="connsiteX6-167" fmla="*/ 1816925 w 2760540"/>
              <a:gd name="connsiteY6-168" fmla="*/ 3150488 h 3150488"/>
              <a:gd name="connsiteX7-169" fmla="*/ 1187533 w 2760540"/>
              <a:gd name="connsiteY7-170" fmla="*/ 1143558 h 3150488"/>
              <a:gd name="connsiteX8-171" fmla="*/ 1080655 w 2760540"/>
              <a:gd name="connsiteY8-172" fmla="*/ 2046083 h 3150488"/>
              <a:gd name="connsiteX9-173" fmla="*/ 914400 w 2760540"/>
              <a:gd name="connsiteY9-174" fmla="*/ 1666073 h 3150488"/>
              <a:gd name="connsiteX10-175" fmla="*/ 795647 w 2760540"/>
              <a:gd name="connsiteY10-176" fmla="*/ 3150488 h 3150488"/>
              <a:gd name="connsiteX0-177" fmla="*/ 795647 w 2904019"/>
              <a:gd name="connsiteY0-178" fmla="*/ 3150488 h 3150488"/>
              <a:gd name="connsiteX1-179" fmla="*/ 0 w 2904019"/>
              <a:gd name="connsiteY1-180" fmla="*/ 1749200 h 3150488"/>
              <a:gd name="connsiteX2-181" fmla="*/ 463138 w 2904019"/>
              <a:gd name="connsiteY2-182" fmla="*/ 1951080 h 3150488"/>
              <a:gd name="connsiteX3-183" fmla="*/ 776482 w 2904019"/>
              <a:gd name="connsiteY3-184" fmla="*/ 0 h 3150488"/>
              <a:gd name="connsiteX4-185" fmla="*/ 1975772 w 2904019"/>
              <a:gd name="connsiteY4-186" fmla="*/ 991413 h 3150488"/>
              <a:gd name="connsiteX5-187" fmla="*/ 2095113 w 2904019"/>
              <a:gd name="connsiteY5-188" fmla="*/ 702407 h 3150488"/>
              <a:gd name="connsiteX6-189" fmla="*/ 1816925 w 2904019"/>
              <a:gd name="connsiteY6-190" fmla="*/ 3150488 h 3150488"/>
              <a:gd name="connsiteX7-191" fmla="*/ 1187533 w 2904019"/>
              <a:gd name="connsiteY7-192" fmla="*/ 1143558 h 3150488"/>
              <a:gd name="connsiteX8-193" fmla="*/ 1080655 w 2904019"/>
              <a:gd name="connsiteY8-194" fmla="*/ 2046083 h 3150488"/>
              <a:gd name="connsiteX9-195" fmla="*/ 914400 w 2904019"/>
              <a:gd name="connsiteY9-196" fmla="*/ 1666073 h 3150488"/>
              <a:gd name="connsiteX10-197" fmla="*/ 795647 w 2904019"/>
              <a:gd name="connsiteY10-198" fmla="*/ 3150488 h 3150488"/>
              <a:gd name="connsiteX0-199" fmla="*/ 795647 w 2905418"/>
              <a:gd name="connsiteY0-200" fmla="*/ 3150488 h 3186701"/>
              <a:gd name="connsiteX1-201" fmla="*/ 0 w 2905418"/>
              <a:gd name="connsiteY1-202" fmla="*/ 1749200 h 3186701"/>
              <a:gd name="connsiteX2-203" fmla="*/ 463138 w 2905418"/>
              <a:gd name="connsiteY2-204" fmla="*/ 1951080 h 3186701"/>
              <a:gd name="connsiteX3-205" fmla="*/ 776482 w 2905418"/>
              <a:gd name="connsiteY3-206" fmla="*/ 0 h 3186701"/>
              <a:gd name="connsiteX4-207" fmla="*/ 1975772 w 2905418"/>
              <a:gd name="connsiteY4-208" fmla="*/ 991413 h 3186701"/>
              <a:gd name="connsiteX5-209" fmla="*/ 2095113 w 2905418"/>
              <a:gd name="connsiteY5-210" fmla="*/ 702407 h 3186701"/>
              <a:gd name="connsiteX6-211" fmla="*/ 1821452 w 2905418"/>
              <a:gd name="connsiteY6-212" fmla="*/ 3186701 h 3186701"/>
              <a:gd name="connsiteX7-213" fmla="*/ 1187533 w 2905418"/>
              <a:gd name="connsiteY7-214" fmla="*/ 1143558 h 3186701"/>
              <a:gd name="connsiteX8-215" fmla="*/ 1080655 w 2905418"/>
              <a:gd name="connsiteY8-216" fmla="*/ 2046083 h 3186701"/>
              <a:gd name="connsiteX9-217" fmla="*/ 914400 w 2905418"/>
              <a:gd name="connsiteY9-218" fmla="*/ 1666073 h 3186701"/>
              <a:gd name="connsiteX10-219" fmla="*/ 795647 w 2905418"/>
              <a:gd name="connsiteY10-220" fmla="*/ 3150488 h 3186701"/>
              <a:gd name="connsiteX0-221" fmla="*/ 795647 w 2937337"/>
              <a:gd name="connsiteY0-222" fmla="*/ 3150488 h 3186701"/>
              <a:gd name="connsiteX1-223" fmla="*/ 0 w 2937337"/>
              <a:gd name="connsiteY1-224" fmla="*/ 1749200 h 3186701"/>
              <a:gd name="connsiteX2-225" fmla="*/ 463138 w 2937337"/>
              <a:gd name="connsiteY2-226" fmla="*/ 1951080 h 3186701"/>
              <a:gd name="connsiteX3-227" fmla="*/ 776482 w 2937337"/>
              <a:gd name="connsiteY3-228" fmla="*/ 0 h 3186701"/>
              <a:gd name="connsiteX4-229" fmla="*/ 1975772 w 2937337"/>
              <a:gd name="connsiteY4-230" fmla="*/ 991413 h 3186701"/>
              <a:gd name="connsiteX5-231" fmla="*/ 2095113 w 2937337"/>
              <a:gd name="connsiteY5-232" fmla="*/ 702407 h 3186701"/>
              <a:gd name="connsiteX6-233" fmla="*/ 1821452 w 2937337"/>
              <a:gd name="connsiteY6-234" fmla="*/ 3186701 h 3186701"/>
              <a:gd name="connsiteX7-235" fmla="*/ 1187533 w 2937337"/>
              <a:gd name="connsiteY7-236" fmla="*/ 1143558 h 3186701"/>
              <a:gd name="connsiteX8-237" fmla="*/ 1080655 w 2937337"/>
              <a:gd name="connsiteY8-238" fmla="*/ 2046083 h 3186701"/>
              <a:gd name="connsiteX9-239" fmla="*/ 914400 w 2937337"/>
              <a:gd name="connsiteY9-240" fmla="*/ 1666073 h 3186701"/>
              <a:gd name="connsiteX10-241" fmla="*/ 795647 w 2937337"/>
              <a:gd name="connsiteY10-242" fmla="*/ 3150488 h 3186701"/>
              <a:gd name="connsiteX0-243" fmla="*/ 795647 w 2937337"/>
              <a:gd name="connsiteY0-244" fmla="*/ 3150488 h 3186701"/>
              <a:gd name="connsiteX1-245" fmla="*/ 0 w 2937337"/>
              <a:gd name="connsiteY1-246" fmla="*/ 1749200 h 3186701"/>
              <a:gd name="connsiteX2-247" fmla="*/ 463138 w 2937337"/>
              <a:gd name="connsiteY2-248" fmla="*/ 1951080 h 3186701"/>
              <a:gd name="connsiteX3-249" fmla="*/ 776482 w 2937337"/>
              <a:gd name="connsiteY3-250" fmla="*/ 0 h 3186701"/>
              <a:gd name="connsiteX4-251" fmla="*/ 2120628 w 2937337"/>
              <a:gd name="connsiteY4-252" fmla="*/ 1308284 h 3186701"/>
              <a:gd name="connsiteX5-253" fmla="*/ 2095113 w 2937337"/>
              <a:gd name="connsiteY5-254" fmla="*/ 702407 h 3186701"/>
              <a:gd name="connsiteX6-255" fmla="*/ 1821452 w 2937337"/>
              <a:gd name="connsiteY6-256" fmla="*/ 3186701 h 3186701"/>
              <a:gd name="connsiteX7-257" fmla="*/ 1187533 w 2937337"/>
              <a:gd name="connsiteY7-258" fmla="*/ 1143558 h 3186701"/>
              <a:gd name="connsiteX8-259" fmla="*/ 1080655 w 2937337"/>
              <a:gd name="connsiteY8-260" fmla="*/ 2046083 h 3186701"/>
              <a:gd name="connsiteX9-261" fmla="*/ 914400 w 2937337"/>
              <a:gd name="connsiteY9-262" fmla="*/ 1666073 h 3186701"/>
              <a:gd name="connsiteX10-263" fmla="*/ 795647 w 2937337"/>
              <a:gd name="connsiteY10-264" fmla="*/ 3150488 h 3186701"/>
              <a:gd name="connsiteX0-265" fmla="*/ 795647 w 2937337"/>
              <a:gd name="connsiteY0-266" fmla="*/ 3150488 h 3186701"/>
              <a:gd name="connsiteX1-267" fmla="*/ 0 w 2937337"/>
              <a:gd name="connsiteY1-268" fmla="*/ 1749200 h 3186701"/>
              <a:gd name="connsiteX2-269" fmla="*/ 463138 w 2937337"/>
              <a:gd name="connsiteY2-270" fmla="*/ 1951080 h 3186701"/>
              <a:gd name="connsiteX3-271" fmla="*/ 776482 w 2937337"/>
              <a:gd name="connsiteY3-272" fmla="*/ 0 h 3186701"/>
              <a:gd name="connsiteX4-273" fmla="*/ 2120628 w 2937337"/>
              <a:gd name="connsiteY4-274" fmla="*/ 1308284 h 3186701"/>
              <a:gd name="connsiteX5-275" fmla="*/ 2095113 w 2937337"/>
              <a:gd name="connsiteY5-276" fmla="*/ 702407 h 3186701"/>
              <a:gd name="connsiteX6-277" fmla="*/ 1821452 w 2937337"/>
              <a:gd name="connsiteY6-278" fmla="*/ 3186701 h 3186701"/>
              <a:gd name="connsiteX7-279" fmla="*/ 1187533 w 2937337"/>
              <a:gd name="connsiteY7-280" fmla="*/ 1143558 h 3186701"/>
              <a:gd name="connsiteX8-281" fmla="*/ 1080655 w 2937337"/>
              <a:gd name="connsiteY8-282" fmla="*/ 2046083 h 3186701"/>
              <a:gd name="connsiteX9-283" fmla="*/ 914400 w 2937337"/>
              <a:gd name="connsiteY9-284" fmla="*/ 1666073 h 3186701"/>
              <a:gd name="connsiteX10-285" fmla="*/ 795647 w 2937337"/>
              <a:gd name="connsiteY10-286" fmla="*/ 3150488 h 3186701"/>
              <a:gd name="connsiteX0-287" fmla="*/ 795647 w 2937337"/>
              <a:gd name="connsiteY0-288" fmla="*/ 3150488 h 3186701"/>
              <a:gd name="connsiteX1-289" fmla="*/ 0 w 2937337"/>
              <a:gd name="connsiteY1-290" fmla="*/ 1749200 h 3186701"/>
              <a:gd name="connsiteX2-291" fmla="*/ 463138 w 2937337"/>
              <a:gd name="connsiteY2-292" fmla="*/ 1951080 h 3186701"/>
              <a:gd name="connsiteX3-293" fmla="*/ 776482 w 2937337"/>
              <a:gd name="connsiteY3-294" fmla="*/ 0 h 3186701"/>
              <a:gd name="connsiteX4-295" fmla="*/ 2120628 w 2937337"/>
              <a:gd name="connsiteY4-296" fmla="*/ 1308284 h 3186701"/>
              <a:gd name="connsiteX5-297" fmla="*/ 2095113 w 2937337"/>
              <a:gd name="connsiteY5-298" fmla="*/ 702407 h 3186701"/>
              <a:gd name="connsiteX6-299" fmla="*/ 1821452 w 2937337"/>
              <a:gd name="connsiteY6-300" fmla="*/ 3186701 h 3186701"/>
              <a:gd name="connsiteX7-301" fmla="*/ 1187533 w 2937337"/>
              <a:gd name="connsiteY7-302" fmla="*/ 1143558 h 3186701"/>
              <a:gd name="connsiteX8-303" fmla="*/ 1080655 w 2937337"/>
              <a:gd name="connsiteY8-304" fmla="*/ 2046083 h 3186701"/>
              <a:gd name="connsiteX9-305" fmla="*/ 914400 w 2937337"/>
              <a:gd name="connsiteY9-306" fmla="*/ 1666073 h 3186701"/>
              <a:gd name="connsiteX10-307" fmla="*/ 795647 w 2937337"/>
              <a:gd name="connsiteY10-308" fmla="*/ 3150488 h 3186701"/>
              <a:gd name="connsiteX0-309" fmla="*/ 795647 w 2937337"/>
              <a:gd name="connsiteY0-310" fmla="*/ 3150488 h 3186701"/>
              <a:gd name="connsiteX1-311" fmla="*/ 0 w 2937337"/>
              <a:gd name="connsiteY1-312" fmla="*/ 1749200 h 3186701"/>
              <a:gd name="connsiteX2-313" fmla="*/ 463138 w 2937337"/>
              <a:gd name="connsiteY2-314" fmla="*/ 1951080 h 3186701"/>
              <a:gd name="connsiteX3-315" fmla="*/ 776482 w 2937337"/>
              <a:gd name="connsiteY3-316" fmla="*/ 0 h 3186701"/>
              <a:gd name="connsiteX4-317" fmla="*/ 2120628 w 2937337"/>
              <a:gd name="connsiteY4-318" fmla="*/ 1308284 h 3186701"/>
              <a:gd name="connsiteX5-319" fmla="*/ 2095113 w 2937337"/>
              <a:gd name="connsiteY5-320" fmla="*/ 702407 h 3186701"/>
              <a:gd name="connsiteX6-321" fmla="*/ 1821452 w 2937337"/>
              <a:gd name="connsiteY6-322" fmla="*/ 3186701 h 3186701"/>
              <a:gd name="connsiteX7-323" fmla="*/ 1187533 w 2937337"/>
              <a:gd name="connsiteY7-324" fmla="*/ 1143558 h 3186701"/>
              <a:gd name="connsiteX8-325" fmla="*/ 1080655 w 2937337"/>
              <a:gd name="connsiteY8-326" fmla="*/ 2046083 h 3186701"/>
              <a:gd name="connsiteX9-327" fmla="*/ 914400 w 2937337"/>
              <a:gd name="connsiteY9-328" fmla="*/ 1666073 h 3186701"/>
              <a:gd name="connsiteX10-329" fmla="*/ 795647 w 2937337"/>
              <a:gd name="connsiteY10-330" fmla="*/ 3150488 h 3186701"/>
              <a:gd name="connsiteX0-331" fmla="*/ 795647 w 2937337"/>
              <a:gd name="connsiteY0-332" fmla="*/ 3150488 h 3186701"/>
              <a:gd name="connsiteX1-333" fmla="*/ 0 w 2937337"/>
              <a:gd name="connsiteY1-334" fmla="*/ 1749200 h 3186701"/>
              <a:gd name="connsiteX2-335" fmla="*/ 463138 w 2937337"/>
              <a:gd name="connsiteY2-336" fmla="*/ 1951080 h 3186701"/>
              <a:gd name="connsiteX3-337" fmla="*/ 776482 w 2937337"/>
              <a:gd name="connsiteY3-338" fmla="*/ 0 h 3186701"/>
              <a:gd name="connsiteX4-339" fmla="*/ 2120628 w 2937337"/>
              <a:gd name="connsiteY4-340" fmla="*/ 1308284 h 3186701"/>
              <a:gd name="connsiteX5-341" fmla="*/ 2095113 w 2937337"/>
              <a:gd name="connsiteY5-342" fmla="*/ 702407 h 3186701"/>
              <a:gd name="connsiteX6-343" fmla="*/ 1821452 w 2937337"/>
              <a:gd name="connsiteY6-344" fmla="*/ 3186701 h 3186701"/>
              <a:gd name="connsiteX7-345" fmla="*/ 1187533 w 2937337"/>
              <a:gd name="connsiteY7-346" fmla="*/ 1143558 h 3186701"/>
              <a:gd name="connsiteX8-347" fmla="*/ 1080655 w 2937337"/>
              <a:gd name="connsiteY8-348" fmla="*/ 2046083 h 3186701"/>
              <a:gd name="connsiteX9-349" fmla="*/ 914400 w 2937337"/>
              <a:gd name="connsiteY9-350" fmla="*/ 1666073 h 3186701"/>
              <a:gd name="connsiteX10-351" fmla="*/ 795647 w 2937337"/>
              <a:gd name="connsiteY10-352" fmla="*/ 3150488 h 3186701"/>
              <a:gd name="connsiteX0-353" fmla="*/ 795647 w 2937337"/>
              <a:gd name="connsiteY0-354" fmla="*/ 3150488 h 3186701"/>
              <a:gd name="connsiteX1-355" fmla="*/ 0 w 2937337"/>
              <a:gd name="connsiteY1-356" fmla="*/ 1749200 h 3186701"/>
              <a:gd name="connsiteX2-357" fmla="*/ 463138 w 2937337"/>
              <a:gd name="connsiteY2-358" fmla="*/ 1951080 h 3186701"/>
              <a:gd name="connsiteX3-359" fmla="*/ 776482 w 2937337"/>
              <a:gd name="connsiteY3-360" fmla="*/ 0 h 3186701"/>
              <a:gd name="connsiteX4-361" fmla="*/ 2120628 w 2937337"/>
              <a:gd name="connsiteY4-362" fmla="*/ 1308284 h 3186701"/>
              <a:gd name="connsiteX5-363" fmla="*/ 2095113 w 2937337"/>
              <a:gd name="connsiteY5-364" fmla="*/ 702407 h 3186701"/>
              <a:gd name="connsiteX6-365" fmla="*/ 1821452 w 2937337"/>
              <a:gd name="connsiteY6-366" fmla="*/ 3186701 h 3186701"/>
              <a:gd name="connsiteX7-367" fmla="*/ 1187533 w 2937337"/>
              <a:gd name="connsiteY7-368" fmla="*/ 1143558 h 3186701"/>
              <a:gd name="connsiteX8-369" fmla="*/ 1080655 w 2937337"/>
              <a:gd name="connsiteY8-370" fmla="*/ 2046083 h 3186701"/>
              <a:gd name="connsiteX9-371" fmla="*/ 914400 w 2937337"/>
              <a:gd name="connsiteY9-372" fmla="*/ 1666073 h 3186701"/>
              <a:gd name="connsiteX10-373" fmla="*/ 795647 w 2937337"/>
              <a:gd name="connsiteY10-374" fmla="*/ 3150488 h 3186701"/>
              <a:gd name="connsiteX0-375" fmla="*/ 795647 w 2937337"/>
              <a:gd name="connsiteY0-376" fmla="*/ 3150488 h 3186701"/>
              <a:gd name="connsiteX1-377" fmla="*/ 0 w 2937337"/>
              <a:gd name="connsiteY1-378" fmla="*/ 1749200 h 3186701"/>
              <a:gd name="connsiteX2-379" fmla="*/ 463138 w 2937337"/>
              <a:gd name="connsiteY2-380" fmla="*/ 1951080 h 3186701"/>
              <a:gd name="connsiteX3-381" fmla="*/ 776482 w 2937337"/>
              <a:gd name="connsiteY3-382" fmla="*/ 0 h 3186701"/>
              <a:gd name="connsiteX4-383" fmla="*/ 2034620 w 2937337"/>
              <a:gd name="connsiteY4-384" fmla="*/ 1294704 h 3186701"/>
              <a:gd name="connsiteX5-385" fmla="*/ 2095113 w 2937337"/>
              <a:gd name="connsiteY5-386" fmla="*/ 702407 h 3186701"/>
              <a:gd name="connsiteX6-387" fmla="*/ 1821452 w 2937337"/>
              <a:gd name="connsiteY6-388" fmla="*/ 3186701 h 3186701"/>
              <a:gd name="connsiteX7-389" fmla="*/ 1187533 w 2937337"/>
              <a:gd name="connsiteY7-390" fmla="*/ 1143558 h 3186701"/>
              <a:gd name="connsiteX8-391" fmla="*/ 1080655 w 2937337"/>
              <a:gd name="connsiteY8-392" fmla="*/ 2046083 h 3186701"/>
              <a:gd name="connsiteX9-393" fmla="*/ 914400 w 2937337"/>
              <a:gd name="connsiteY9-394" fmla="*/ 1666073 h 3186701"/>
              <a:gd name="connsiteX10-395" fmla="*/ 795647 w 2937337"/>
              <a:gd name="connsiteY10-396" fmla="*/ 3150488 h 3186701"/>
              <a:gd name="connsiteX0-397" fmla="*/ 795647 w 2937337"/>
              <a:gd name="connsiteY0-398" fmla="*/ 3150488 h 3186701"/>
              <a:gd name="connsiteX1-399" fmla="*/ 0 w 2937337"/>
              <a:gd name="connsiteY1-400" fmla="*/ 1749200 h 3186701"/>
              <a:gd name="connsiteX2-401" fmla="*/ 463138 w 2937337"/>
              <a:gd name="connsiteY2-402" fmla="*/ 1951080 h 3186701"/>
              <a:gd name="connsiteX3-403" fmla="*/ 776482 w 2937337"/>
              <a:gd name="connsiteY3-404" fmla="*/ 0 h 3186701"/>
              <a:gd name="connsiteX4-405" fmla="*/ 2034620 w 2937337"/>
              <a:gd name="connsiteY4-406" fmla="*/ 1294704 h 3186701"/>
              <a:gd name="connsiteX5-407" fmla="*/ 2095113 w 2937337"/>
              <a:gd name="connsiteY5-408" fmla="*/ 702407 h 3186701"/>
              <a:gd name="connsiteX6-409" fmla="*/ 1821452 w 2937337"/>
              <a:gd name="connsiteY6-410" fmla="*/ 3186701 h 3186701"/>
              <a:gd name="connsiteX7-411" fmla="*/ 1187533 w 2937337"/>
              <a:gd name="connsiteY7-412" fmla="*/ 1143558 h 3186701"/>
              <a:gd name="connsiteX8-413" fmla="*/ 1080655 w 2937337"/>
              <a:gd name="connsiteY8-414" fmla="*/ 2046083 h 3186701"/>
              <a:gd name="connsiteX9-415" fmla="*/ 914400 w 2937337"/>
              <a:gd name="connsiteY9-416" fmla="*/ 1666073 h 3186701"/>
              <a:gd name="connsiteX10-417" fmla="*/ 795647 w 2937337"/>
              <a:gd name="connsiteY10-418" fmla="*/ 3150488 h 3186701"/>
              <a:gd name="connsiteX0-419" fmla="*/ 795647 w 2937337"/>
              <a:gd name="connsiteY0-420" fmla="*/ 3150488 h 3186701"/>
              <a:gd name="connsiteX1-421" fmla="*/ 0 w 2937337"/>
              <a:gd name="connsiteY1-422" fmla="*/ 1749200 h 3186701"/>
              <a:gd name="connsiteX2-423" fmla="*/ 463138 w 2937337"/>
              <a:gd name="connsiteY2-424" fmla="*/ 1951080 h 3186701"/>
              <a:gd name="connsiteX3-425" fmla="*/ 776482 w 2937337"/>
              <a:gd name="connsiteY3-426" fmla="*/ 0 h 3186701"/>
              <a:gd name="connsiteX4-427" fmla="*/ 2034620 w 2937337"/>
              <a:gd name="connsiteY4-428" fmla="*/ 1294704 h 3186701"/>
              <a:gd name="connsiteX5-429" fmla="*/ 2095113 w 2937337"/>
              <a:gd name="connsiteY5-430" fmla="*/ 702407 h 3186701"/>
              <a:gd name="connsiteX6-431" fmla="*/ 1821452 w 2937337"/>
              <a:gd name="connsiteY6-432" fmla="*/ 3186701 h 3186701"/>
              <a:gd name="connsiteX7-433" fmla="*/ 1187533 w 2937337"/>
              <a:gd name="connsiteY7-434" fmla="*/ 1143558 h 3186701"/>
              <a:gd name="connsiteX8-435" fmla="*/ 1080655 w 2937337"/>
              <a:gd name="connsiteY8-436" fmla="*/ 2046083 h 3186701"/>
              <a:gd name="connsiteX9-437" fmla="*/ 914400 w 2937337"/>
              <a:gd name="connsiteY9-438" fmla="*/ 1666073 h 3186701"/>
              <a:gd name="connsiteX10-439" fmla="*/ 795647 w 2937337"/>
              <a:gd name="connsiteY10-440" fmla="*/ 3150488 h 3186701"/>
              <a:gd name="connsiteX0-441" fmla="*/ 795647 w 2893849"/>
              <a:gd name="connsiteY0-442" fmla="*/ 3150488 h 3186701"/>
              <a:gd name="connsiteX1-443" fmla="*/ 0 w 2893849"/>
              <a:gd name="connsiteY1-444" fmla="*/ 1749200 h 3186701"/>
              <a:gd name="connsiteX2-445" fmla="*/ 463138 w 2893849"/>
              <a:gd name="connsiteY2-446" fmla="*/ 1951080 h 3186701"/>
              <a:gd name="connsiteX3-447" fmla="*/ 776482 w 2893849"/>
              <a:gd name="connsiteY3-448" fmla="*/ 0 h 3186701"/>
              <a:gd name="connsiteX4-449" fmla="*/ 2034620 w 2893849"/>
              <a:gd name="connsiteY4-450" fmla="*/ 1294704 h 3186701"/>
              <a:gd name="connsiteX5-451" fmla="*/ 2031739 w 2893849"/>
              <a:gd name="connsiteY5-452" fmla="*/ 711461 h 3186701"/>
              <a:gd name="connsiteX6-453" fmla="*/ 1821452 w 2893849"/>
              <a:gd name="connsiteY6-454" fmla="*/ 3186701 h 3186701"/>
              <a:gd name="connsiteX7-455" fmla="*/ 1187533 w 2893849"/>
              <a:gd name="connsiteY7-456" fmla="*/ 1143558 h 3186701"/>
              <a:gd name="connsiteX8-457" fmla="*/ 1080655 w 2893849"/>
              <a:gd name="connsiteY8-458" fmla="*/ 2046083 h 3186701"/>
              <a:gd name="connsiteX9-459" fmla="*/ 914400 w 2893849"/>
              <a:gd name="connsiteY9-460" fmla="*/ 1666073 h 3186701"/>
              <a:gd name="connsiteX10-461" fmla="*/ 795647 w 2893849"/>
              <a:gd name="connsiteY10-462" fmla="*/ 3150488 h 3186701"/>
              <a:gd name="connsiteX0-463" fmla="*/ 795647 w 2931612"/>
              <a:gd name="connsiteY0-464" fmla="*/ 3150488 h 3186701"/>
              <a:gd name="connsiteX1-465" fmla="*/ 0 w 2931612"/>
              <a:gd name="connsiteY1-466" fmla="*/ 1749200 h 3186701"/>
              <a:gd name="connsiteX2-467" fmla="*/ 463138 w 2931612"/>
              <a:gd name="connsiteY2-468" fmla="*/ 1951080 h 3186701"/>
              <a:gd name="connsiteX3-469" fmla="*/ 776482 w 2931612"/>
              <a:gd name="connsiteY3-470" fmla="*/ 0 h 3186701"/>
              <a:gd name="connsiteX4-471" fmla="*/ 2034620 w 2931612"/>
              <a:gd name="connsiteY4-472" fmla="*/ 1294704 h 3186701"/>
              <a:gd name="connsiteX5-473" fmla="*/ 2031739 w 2931612"/>
              <a:gd name="connsiteY5-474" fmla="*/ 711461 h 3186701"/>
              <a:gd name="connsiteX6-475" fmla="*/ 1821452 w 2931612"/>
              <a:gd name="connsiteY6-476" fmla="*/ 3186701 h 3186701"/>
              <a:gd name="connsiteX7-477" fmla="*/ 1187533 w 2931612"/>
              <a:gd name="connsiteY7-478" fmla="*/ 1143558 h 3186701"/>
              <a:gd name="connsiteX8-479" fmla="*/ 1080655 w 2931612"/>
              <a:gd name="connsiteY8-480" fmla="*/ 2046083 h 3186701"/>
              <a:gd name="connsiteX9-481" fmla="*/ 914400 w 2931612"/>
              <a:gd name="connsiteY9-482" fmla="*/ 1666073 h 3186701"/>
              <a:gd name="connsiteX10-483" fmla="*/ 795647 w 2931612"/>
              <a:gd name="connsiteY10-484" fmla="*/ 3150488 h 3186701"/>
              <a:gd name="connsiteX0-485" fmla="*/ 795647 w 2931612"/>
              <a:gd name="connsiteY0-486" fmla="*/ 3150488 h 3186701"/>
              <a:gd name="connsiteX1-487" fmla="*/ 0 w 2931612"/>
              <a:gd name="connsiteY1-488" fmla="*/ 1749200 h 3186701"/>
              <a:gd name="connsiteX2-489" fmla="*/ 463138 w 2931612"/>
              <a:gd name="connsiteY2-490" fmla="*/ 1951080 h 3186701"/>
              <a:gd name="connsiteX3-491" fmla="*/ 776482 w 2931612"/>
              <a:gd name="connsiteY3-492" fmla="*/ 0 h 3186701"/>
              <a:gd name="connsiteX4-493" fmla="*/ 2034620 w 2931612"/>
              <a:gd name="connsiteY4-494" fmla="*/ 1294704 h 3186701"/>
              <a:gd name="connsiteX5-495" fmla="*/ 2031739 w 2931612"/>
              <a:gd name="connsiteY5-496" fmla="*/ 711461 h 3186701"/>
              <a:gd name="connsiteX6-497" fmla="*/ 1821452 w 2931612"/>
              <a:gd name="connsiteY6-498" fmla="*/ 3186701 h 3186701"/>
              <a:gd name="connsiteX7-499" fmla="*/ 1187533 w 2931612"/>
              <a:gd name="connsiteY7-500" fmla="*/ 1143558 h 3186701"/>
              <a:gd name="connsiteX8-501" fmla="*/ 1080655 w 2931612"/>
              <a:gd name="connsiteY8-502" fmla="*/ 2046083 h 3186701"/>
              <a:gd name="connsiteX9-503" fmla="*/ 914400 w 2931612"/>
              <a:gd name="connsiteY9-504" fmla="*/ 1666073 h 3186701"/>
              <a:gd name="connsiteX10-505" fmla="*/ 795647 w 2931612"/>
              <a:gd name="connsiteY10-506" fmla="*/ 3150488 h 3186701"/>
              <a:gd name="connsiteX0-507" fmla="*/ 795647 w 2931612"/>
              <a:gd name="connsiteY0-508" fmla="*/ 3150488 h 3186701"/>
              <a:gd name="connsiteX1-509" fmla="*/ 0 w 2931612"/>
              <a:gd name="connsiteY1-510" fmla="*/ 1749200 h 3186701"/>
              <a:gd name="connsiteX2-511" fmla="*/ 463138 w 2931612"/>
              <a:gd name="connsiteY2-512" fmla="*/ 1951080 h 3186701"/>
              <a:gd name="connsiteX3-513" fmla="*/ 776482 w 2931612"/>
              <a:gd name="connsiteY3-514" fmla="*/ 0 h 3186701"/>
              <a:gd name="connsiteX4-515" fmla="*/ 2034620 w 2931612"/>
              <a:gd name="connsiteY4-516" fmla="*/ 1294704 h 3186701"/>
              <a:gd name="connsiteX5-517" fmla="*/ 2031739 w 2931612"/>
              <a:gd name="connsiteY5-518" fmla="*/ 711461 h 3186701"/>
              <a:gd name="connsiteX6-519" fmla="*/ 1821452 w 2931612"/>
              <a:gd name="connsiteY6-520" fmla="*/ 3186701 h 3186701"/>
              <a:gd name="connsiteX7-521" fmla="*/ 1187533 w 2931612"/>
              <a:gd name="connsiteY7-522" fmla="*/ 1143558 h 3186701"/>
              <a:gd name="connsiteX8-523" fmla="*/ 1080655 w 2931612"/>
              <a:gd name="connsiteY8-524" fmla="*/ 2046083 h 3186701"/>
              <a:gd name="connsiteX9-525" fmla="*/ 914400 w 2931612"/>
              <a:gd name="connsiteY9-526" fmla="*/ 1666073 h 3186701"/>
              <a:gd name="connsiteX10-527" fmla="*/ 795647 w 2931612"/>
              <a:gd name="connsiteY10-528" fmla="*/ 3150488 h 3186701"/>
              <a:gd name="connsiteX0-529" fmla="*/ 795647 w 2931612"/>
              <a:gd name="connsiteY0-530" fmla="*/ 3150488 h 3186701"/>
              <a:gd name="connsiteX1-531" fmla="*/ 0 w 2931612"/>
              <a:gd name="connsiteY1-532" fmla="*/ 1749200 h 3186701"/>
              <a:gd name="connsiteX2-533" fmla="*/ 463138 w 2931612"/>
              <a:gd name="connsiteY2-534" fmla="*/ 1951080 h 3186701"/>
              <a:gd name="connsiteX3-535" fmla="*/ 776482 w 2931612"/>
              <a:gd name="connsiteY3-536" fmla="*/ 0 h 3186701"/>
              <a:gd name="connsiteX4-537" fmla="*/ 2034620 w 2931612"/>
              <a:gd name="connsiteY4-538" fmla="*/ 1294704 h 3186701"/>
              <a:gd name="connsiteX5-539" fmla="*/ 2031739 w 2931612"/>
              <a:gd name="connsiteY5-540" fmla="*/ 711461 h 3186701"/>
              <a:gd name="connsiteX6-541" fmla="*/ 1821452 w 2931612"/>
              <a:gd name="connsiteY6-542" fmla="*/ 3186701 h 3186701"/>
              <a:gd name="connsiteX7-543" fmla="*/ 1187533 w 2931612"/>
              <a:gd name="connsiteY7-544" fmla="*/ 1143558 h 3186701"/>
              <a:gd name="connsiteX8-545" fmla="*/ 1080655 w 2931612"/>
              <a:gd name="connsiteY8-546" fmla="*/ 2046083 h 3186701"/>
              <a:gd name="connsiteX9-547" fmla="*/ 914400 w 2931612"/>
              <a:gd name="connsiteY9-548" fmla="*/ 1666073 h 3186701"/>
              <a:gd name="connsiteX10-549" fmla="*/ 795647 w 2931612"/>
              <a:gd name="connsiteY10-550" fmla="*/ 3150488 h 3186701"/>
              <a:gd name="connsiteX0-551" fmla="*/ 795647 w 2931612"/>
              <a:gd name="connsiteY0-552" fmla="*/ 3150488 h 3186701"/>
              <a:gd name="connsiteX1-553" fmla="*/ 0 w 2931612"/>
              <a:gd name="connsiteY1-554" fmla="*/ 1749200 h 3186701"/>
              <a:gd name="connsiteX2-555" fmla="*/ 463138 w 2931612"/>
              <a:gd name="connsiteY2-556" fmla="*/ 1951080 h 3186701"/>
              <a:gd name="connsiteX3-557" fmla="*/ 776482 w 2931612"/>
              <a:gd name="connsiteY3-558" fmla="*/ 0 h 3186701"/>
              <a:gd name="connsiteX4-559" fmla="*/ 2034620 w 2931612"/>
              <a:gd name="connsiteY4-560" fmla="*/ 1294704 h 3186701"/>
              <a:gd name="connsiteX5-561" fmla="*/ 2031739 w 2931612"/>
              <a:gd name="connsiteY5-562" fmla="*/ 711461 h 3186701"/>
              <a:gd name="connsiteX6-563" fmla="*/ 1821452 w 2931612"/>
              <a:gd name="connsiteY6-564" fmla="*/ 3186701 h 3186701"/>
              <a:gd name="connsiteX7-565" fmla="*/ 1187533 w 2931612"/>
              <a:gd name="connsiteY7-566" fmla="*/ 1143558 h 3186701"/>
              <a:gd name="connsiteX8-567" fmla="*/ 1080655 w 2931612"/>
              <a:gd name="connsiteY8-568" fmla="*/ 2046083 h 3186701"/>
              <a:gd name="connsiteX9-569" fmla="*/ 914400 w 2931612"/>
              <a:gd name="connsiteY9-570" fmla="*/ 1666073 h 3186701"/>
              <a:gd name="connsiteX10-571" fmla="*/ 795647 w 2931612"/>
              <a:gd name="connsiteY10-572" fmla="*/ 3150488 h 3186701"/>
              <a:gd name="connsiteX0-573" fmla="*/ 813754 w 2949719"/>
              <a:gd name="connsiteY0-574" fmla="*/ 3150488 h 3186701"/>
              <a:gd name="connsiteX1-575" fmla="*/ 0 w 2949719"/>
              <a:gd name="connsiteY1-576" fmla="*/ 1726566 h 3186701"/>
              <a:gd name="connsiteX2-577" fmla="*/ 481245 w 2949719"/>
              <a:gd name="connsiteY2-578" fmla="*/ 1951080 h 3186701"/>
              <a:gd name="connsiteX3-579" fmla="*/ 794589 w 2949719"/>
              <a:gd name="connsiteY3-580" fmla="*/ 0 h 3186701"/>
              <a:gd name="connsiteX4-581" fmla="*/ 2052727 w 2949719"/>
              <a:gd name="connsiteY4-582" fmla="*/ 1294704 h 3186701"/>
              <a:gd name="connsiteX5-583" fmla="*/ 2049846 w 2949719"/>
              <a:gd name="connsiteY5-584" fmla="*/ 711461 h 3186701"/>
              <a:gd name="connsiteX6-585" fmla="*/ 1839559 w 2949719"/>
              <a:gd name="connsiteY6-586" fmla="*/ 3186701 h 3186701"/>
              <a:gd name="connsiteX7-587" fmla="*/ 1205640 w 2949719"/>
              <a:gd name="connsiteY7-588" fmla="*/ 1143558 h 3186701"/>
              <a:gd name="connsiteX8-589" fmla="*/ 1098762 w 2949719"/>
              <a:gd name="connsiteY8-590" fmla="*/ 2046083 h 3186701"/>
              <a:gd name="connsiteX9-591" fmla="*/ 932507 w 2949719"/>
              <a:gd name="connsiteY9-592" fmla="*/ 1666073 h 3186701"/>
              <a:gd name="connsiteX10-593" fmla="*/ 813754 w 2949719"/>
              <a:gd name="connsiteY10-594" fmla="*/ 3150488 h 3186701"/>
              <a:gd name="connsiteX0-595" fmla="*/ 813754 w 2949719"/>
              <a:gd name="connsiteY0-596" fmla="*/ 3150488 h 3186701"/>
              <a:gd name="connsiteX1-597" fmla="*/ 0 w 2949719"/>
              <a:gd name="connsiteY1-598" fmla="*/ 1726566 h 3186701"/>
              <a:gd name="connsiteX2-599" fmla="*/ 481245 w 2949719"/>
              <a:gd name="connsiteY2-600" fmla="*/ 1951080 h 3186701"/>
              <a:gd name="connsiteX3-601" fmla="*/ 794589 w 2949719"/>
              <a:gd name="connsiteY3-602" fmla="*/ 0 h 3186701"/>
              <a:gd name="connsiteX4-603" fmla="*/ 2052727 w 2949719"/>
              <a:gd name="connsiteY4-604" fmla="*/ 1294704 h 3186701"/>
              <a:gd name="connsiteX5-605" fmla="*/ 2049846 w 2949719"/>
              <a:gd name="connsiteY5-606" fmla="*/ 711461 h 3186701"/>
              <a:gd name="connsiteX6-607" fmla="*/ 1839559 w 2949719"/>
              <a:gd name="connsiteY6-608" fmla="*/ 3186701 h 3186701"/>
              <a:gd name="connsiteX7-609" fmla="*/ 1205640 w 2949719"/>
              <a:gd name="connsiteY7-610" fmla="*/ 1143558 h 3186701"/>
              <a:gd name="connsiteX8-611" fmla="*/ 1098762 w 2949719"/>
              <a:gd name="connsiteY8-612" fmla="*/ 2046083 h 3186701"/>
              <a:gd name="connsiteX9-613" fmla="*/ 932507 w 2949719"/>
              <a:gd name="connsiteY9-614" fmla="*/ 1666073 h 3186701"/>
              <a:gd name="connsiteX10-615" fmla="*/ 813754 w 2949719"/>
              <a:gd name="connsiteY10-616" fmla="*/ 3150488 h 3186701"/>
              <a:gd name="connsiteX0-617" fmla="*/ 813754 w 2949719"/>
              <a:gd name="connsiteY0-618" fmla="*/ 3150488 h 3186701"/>
              <a:gd name="connsiteX1-619" fmla="*/ 0 w 2949719"/>
              <a:gd name="connsiteY1-620" fmla="*/ 1726566 h 3186701"/>
              <a:gd name="connsiteX2-621" fmla="*/ 481245 w 2949719"/>
              <a:gd name="connsiteY2-622" fmla="*/ 1951080 h 3186701"/>
              <a:gd name="connsiteX3-623" fmla="*/ 794589 w 2949719"/>
              <a:gd name="connsiteY3-624" fmla="*/ 0 h 3186701"/>
              <a:gd name="connsiteX4-625" fmla="*/ 2052727 w 2949719"/>
              <a:gd name="connsiteY4-626" fmla="*/ 1294704 h 3186701"/>
              <a:gd name="connsiteX5-627" fmla="*/ 2049846 w 2949719"/>
              <a:gd name="connsiteY5-628" fmla="*/ 711461 h 3186701"/>
              <a:gd name="connsiteX6-629" fmla="*/ 1839559 w 2949719"/>
              <a:gd name="connsiteY6-630" fmla="*/ 3186701 h 3186701"/>
              <a:gd name="connsiteX7-631" fmla="*/ 1205640 w 2949719"/>
              <a:gd name="connsiteY7-632" fmla="*/ 1143558 h 3186701"/>
              <a:gd name="connsiteX8-633" fmla="*/ 1098762 w 2949719"/>
              <a:gd name="connsiteY8-634" fmla="*/ 2046083 h 3186701"/>
              <a:gd name="connsiteX9-635" fmla="*/ 932507 w 2949719"/>
              <a:gd name="connsiteY9-636" fmla="*/ 1666073 h 3186701"/>
              <a:gd name="connsiteX10-637" fmla="*/ 813754 w 2949719"/>
              <a:gd name="connsiteY10-638" fmla="*/ 3150488 h 3186701"/>
              <a:gd name="connsiteX0-639" fmla="*/ 813754 w 2949719"/>
              <a:gd name="connsiteY0-640" fmla="*/ 3150488 h 3186701"/>
              <a:gd name="connsiteX1-641" fmla="*/ 0 w 2949719"/>
              <a:gd name="connsiteY1-642" fmla="*/ 1726566 h 3186701"/>
              <a:gd name="connsiteX2-643" fmla="*/ 481245 w 2949719"/>
              <a:gd name="connsiteY2-644" fmla="*/ 1951080 h 3186701"/>
              <a:gd name="connsiteX3-645" fmla="*/ 794589 w 2949719"/>
              <a:gd name="connsiteY3-646" fmla="*/ 0 h 3186701"/>
              <a:gd name="connsiteX4-647" fmla="*/ 2052727 w 2949719"/>
              <a:gd name="connsiteY4-648" fmla="*/ 1294704 h 3186701"/>
              <a:gd name="connsiteX5-649" fmla="*/ 2049846 w 2949719"/>
              <a:gd name="connsiteY5-650" fmla="*/ 711461 h 3186701"/>
              <a:gd name="connsiteX6-651" fmla="*/ 1839559 w 2949719"/>
              <a:gd name="connsiteY6-652" fmla="*/ 3186701 h 3186701"/>
              <a:gd name="connsiteX7-653" fmla="*/ 1205640 w 2949719"/>
              <a:gd name="connsiteY7-654" fmla="*/ 1143558 h 3186701"/>
              <a:gd name="connsiteX8-655" fmla="*/ 1098762 w 2949719"/>
              <a:gd name="connsiteY8-656" fmla="*/ 2046083 h 3186701"/>
              <a:gd name="connsiteX9-657" fmla="*/ 932507 w 2949719"/>
              <a:gd name="connsiteY9-658" fmla="*/ 1666073 h 3186701"/>
              <a:gd name="connsiteX10-659" fmla="*/ 813754 w 2949719"/>
              <a:gd name="connsiteY10-660" fmla="*/ 3150488 h 3186701"/>
              <a:gd name="connsiteX0-661" fmla="*/ 1117045 w 2949719"/>
              <a:gd name="connsiteY0-662" fmla="*/ 3168594 h 3186701"/>
              <a:gd name="connsiteX1-663" fmla="*/ 0 w 2949719"/>
              <a:gd name="connsiteY1-664" fmla="*/ 1726566 h 3186701"/>
              <a:gd name="connsiteX2-665" fmla="*/ 481245 w 2949719"/>
              <a:gd name="connsiteY2-666" fmla="*/ 1951080 h 3186701"/>
              <a:gd name="connsiteX3-667" fmla="*/ 794589 w 2949719"/>
              <a:gd name="connsiteY3-668" fmla="*/ 0 h 3186701"/>
              <a:gd name="connsiteX4-669" fmla="*/ 2052727 w 2949719"/>
              <a:gd name="connsiteY4-670" fmla="*/ 1294704 h 3186701"/>
              <a:gd name="connsiteX5-671" fmla="*/ 2049846 w 2949719"/>
              <a:gd name="connsiteY5-672" fmla="*/ 711461 h 3186701"/>
              <a:gd name="connsiteX6-673" fmla="*/ 1839559 w 2949719"/>
              <a:gd name="connsiteY6-674" fmla="*/ 3186701 h 3186701"/>
              <a:gd name="connsiteX7-675" fmla="*/ 1205640 w 2949719"/>
              <a:gd name="connsiteY7-676" fmla="*/ 1143558 h 3186701"/>
              <a:gd name="connsiteX8-677" fmla="*/ 1098762 w 2949719"/>
              <a:gd name="connsiteY8-678" fmla="*/ 2046083 h 3186701"/>
              <a:gd name="connsiteX9-679" fmla="*/ 932507 w 2949719"/>
              <a:gd name="connsiteY9-680" fmla="*/ 1666073 h 3186701"/>
              <a:gd name="connsiteX10-681" fmla="*/ 1117045 w 2949719"/>
              <a:gd name="connsiteY10-682" fmla="*/ 3168594 h 3186701"/>
              <a:gd name="connsiteX0-683" fmla="*/ 1117045 w 2949719"/>
              <a:gd name="connsiteY0-684" fmla="*/ 3168594 h 3186701"/>
              <a:gd name="connsiteX1-685" fmla="*/ 0 w 2949719"/>
              <a:gd name="connsiteY1-686" fmla="*/ 1726566 h 3186701"/>
              <a:gd name="connsiteX2-687" fmla="*/ 481245 w 2949719"/>
              <a:gd name="connsiteY2-688" fmla="*/ 1951080 h 3186701"/>
              <a:gd name="connsiteX3-689" fmla="*/ 794589 w 2949719"/>
              <a:gd name="connsiteY3-690" fmla="*/ 0 h 3186701"/>
              <a:gd name="connsiteX4-691" fmla="*/ 2052727 w 2949719"/>
              <a:gd name="connsiteY4-692" fmla="*/ 1294704 h 3186701"/>
              <a:gd name="connsiteX5-693" fmla="*/ 2049846 w 2949719"/>
              <a:gd name="connsiteY5-694" fmla="*/ 711461 h 3186701"/>
              <a:gd name="connsiteX6-695" fmla="*/ 1839559 w 2949719"/>
              <a:gd name="connsiteY6-696" fmla="*/ 3186701 h 3186701"/>
              <a:gd name="connsiteX7-697" fmla="*/ 1205640 w 2949719"/>
              <a:gd name="connsiteY7-698" fmla="*/ 1143558 h 3186701"/>
              <a:gd name="connsiteX8-699" fmla="*/ 1098762 w 2949719"/>
              <a:gd name="connsiteY8-700" fmla="*/ 2046083 h 3186701"/>
              <a:gd name="connsiteX9-701" fmla="*/ 932507 w 2949719"/>
              <a:gd name="connsiteY9-702" fmla="*/ 1666073 h 3186701"/>
              <a:gd name="connsiteX10-703" fmla="*/ 1117045 w 2949719"/>
              <a:gd name="connsiteY10-704" fmla="*/ 3168594 h 3186701"/>
              <a:gd name="connsiteX0-705" fmla="*/ 1117045 w 2949719"/>
              <a:gd name="connsiteY0-706" fmla="*/ 3168594 h 3186701"/>
              <a:gd name="connsiteX1-707" fmla="*/ 0 w 2949719"/>
              <a:gd name="connsiteY1-708" fmla="*/ 1726566 h 3186701"/>
              <a:gd name="connsiteX2-709" fmla="*/ 481245 w 2949719"/>
              <a:gd name="connsiteY2-710" fmla="*/ 1951080 h 3186701"/>
              <a:gd name="connsiteX3-711" fmla="*/ 794589 w 2949719"/>
              <a:gd name="connsiteY3-712" fmla="*/ 0 h 3186701"/>
              <a:gd name="connsiteX4-713" fmla="*/ 2052727 w 2949719"/>
              <a:gd name="connsiteY4-714" fmla="*/ 1294704 h 3186701"/>
              <a:gd name="connsiteX5-715" fmla="*/ 2049846 w 2949719"/>
              <a:gd name="connsiteY5-716" fmla="*/ 711461 h 3186701"/>
              <a:gd name="connsiteX6-717" fmla="*/ 1839559 w 2949719"/>
              <a:gd name="connsiteY6-718" fmla="*/ 3186701 h 3186701"/>
              <a:gd name="connsiteX7-719" fmla="*/ 1205640 w 2949719"/>
              <a:gd name="connsiteY7-720" fmla="*/ 1143558 h 3186701"/>
              <a:gd name="connsiteX8-721" fmla="*/ 1098762 w 2949719"/>
              <a:gd name="connsiteY8-722" fmla="*/ 2046083 h 3186701"/>
              <a:gd name="connsiteX9-723" fmla="*/ 932507 w 2949719"/>
              <a:gd name="connsiteY9-724" fmla="*/ 1666073 h 3186701"/>
              <a:gd name="connsiteX10-725" fmla="*/ 1117045 w 2949719"/>
              <a:gd name="connsiteY10-726" fmla="*/ 3168594 h 3186701"/>
              <a:gd name="connsiteX0-727" fmla="*/ 1117045 w 2949719"/>
              <a:gd name="connsiteY0-728" fmla="*/ 3168594 h 3186701"/>
              <a:gd name="connsiteX1-729" fmla="*/ 0 w 2949719"/>
              <a:gd name="connsiteY1-730" fmla="*/ 1726566 h 3186701"/>
              <a:gd name="connsiteX2-731" fmla="*/ 481245 w 2949719"/>
              <a:gd name="connsiteY2-732" fmla="*/ 1951080 h 3186701"/>
              <a:gd name="connsiteX3-733" fmla="*/ 794589 w 2949719"/>
              <a:gd name="connsiteY3-734" fmla="*/ 0 h 3186701"/>
              <a:gd name="connsiteX4-735" fmla="*/ 2052727 w 2949719"/>
              <a:gd name="connsiteY4-736" fmla="*/ 1294704 h 3186701"/>
              <a:gd name="connsiteX5-737" fmla="*/ 2049846 w 2949719"/>
              <a:gd name="connsiteY5-738" fmla="*/ 711461 h 3186701"/>
              <a:gd name="connsiteX6-739" fmla="*/ 1839559 w 2949719"/>
              <a:gd name="connsiteY6-740" fmla="*/ 3186701 h 3186701"/>
              <a:gd name="connsiteX7-741" fmla="*/ 1205640 w 2949719"/>
              <a:gd name="connsiteY7-742" fmla="*/ 1143558 h 3186701"/>
              <a:gd name="connsiteX8-743" fmla="*/ 1098762 w 2949719"/>
              <a:gd name="connsiteY8-744" fmla="*/ 2046083 h 3186701"/>
              <a:gd name="connsiteX9-745" fmla="*/ 932507 w 2949719"/>
              <a:gd name="connsiteY9-746" fmla="*/ 1666073 h 3186701"/>
              <a:gd name="connsiteX10-747" fmla="*/ 1117045 w 2949719"/>
              <a:gd name="connsiteY10-748" fmla="*/ 3168594 h 3186701"/>
              <a:gd name="connsiteX0-749" fmla="*/ 1117045 w 2949719"/>
              <a:gd name="connsiteY0-750" fmla="*/ 3168594 h 3186701"/>
              <a:gd name="connsiteX1-751" fmla="*/ 0 w 2949719"/>
              <a:gd name="connsiteY1-752" fmla="*/ 1726566 h 3186701"/>
              <a:gd name="connsiteX2-753" fmla="*/ 417871 w 2949719"/>
              <a:gd name="connsiteY2-754" fmla="*/ 2009927 h 3186701"/>
              <a:gd name="connsiteX3-755" fmla="*/ 794589 w 2949719"/>
              <a:gd name="connsiteY3-756" fmla="*/ 0 h 3186701"/>
              <a:gd name="connsiteX4-757" fmla="*/ 2052727 w 2949719"/>
              <a:gd name="connsiteY4-758" fmla="*/ 1294704 h 3186701"/>
              <a:gd name="connsiteX5-759" fmla="*/ 2049846 w 2949719"/>
              <a:gd name="connsiteY5-760" fmla="*/ 711461 h 3186701"/>
              <a:gd name="connsiteX6-761" fmla="*/ 1839559 w 2949719"/>
              <a:gd name="connsiteY6-762" fmla="*/ 3186701 h 3186701"/>
              <a:gd name="connsiteX7-763" fmla="*/ 1205640 w 2949719"/>
              <a:gd name="connsiteY7-764" fmla="*/ 1143558 h 3186701"/>
              <a:gd name="connsiteX8-765" fmla="*/ 1098762 w 2949719"/>
              <a:gd name="connsiteY8-766" fmla="*/ 2046083 h 3186701"/>
              <a:gd name="connsiteX9-767" fmla="*/ 932507 w 2949719"/>
              <a:gd name="connsiteY9-768" fmla="*/ 1666073 h 3186701"/>
              <a:gd name="connsiteX10-769" fmla="*/ 1117045 w 2949719"/>
              <a:gd name="connsiteY10-770" fmla="*/ 3168594 h 3186701"/>
              <a:gd name="connsiteX0-771" fmla="*/ 1117045 w 2949719"/>
              <a:gd name="connsiteY0-772" fmla="*/ 3168594 h 3186701"/>
              <a:gd name="connsiteX1-773" fmla="*/ 0 w 2949719"/>
              <a:gd name="connsiteY1-774" fmla="*/ 1726566 h 3186701"/>
              <a:gd name="connsiteX2-775" fmla="*/ 417871 w 2949719"/>
              <a:gd name="connsiteY2-776" fmla="*/ 2009927 h 3186701"/>
              <a:gd name="connsiteX3-777" fmla="*/ 794589 w 2949719"/>
              <a:gd name="connsiteY3-778" fmla="*/ 0 h 3186701"/>
              <a:gd name="connsiteX4-779" fmla="*/ 2052727 w 2949719"/>
              <a:gd name="connsiteY4-780" fmla="*/ 1294704 h 3186701"/>
              <a:gd name="connsiteX5-781" fmla="*/ 2049846 w 2949719"/>
              <a:gd name="connsiteY5-782" fmla="*/ 711461 h 3186701"/>
              <a:gd name="connsiteX6-783" fmla="*/ 1839559 w 2949719"/>
              <a:gd name="connsiteY6-784" fmla="*/ 3186701 h 3186701"/>
              <a:gd name="connsiteX7-785" fmla="*/ 1205640 w 2949719"/>
              <a:gd name="connsiteY7-786" fmla="*/ 1143558 h 3186701"/>
              <a:gd name="connsiteX8-787" fmla="*/ 1098762 w 2949719"/>
              <a:gd name="connsiteY8-788" fmla="*/ 2046083 h 3186701"/>
              <a:gd name="connsiteX9-789" fmla="*/ 932507 w 2949719"/>
              <a:gd name="connsiteY9-790" fmla="*/ 1666073 h 3186701"/>
              <a:gd name="connsiteX10-791" fmla="*/ 1117045 w 2949719"/>
              <a:gd name="connsiteY10-792" fmla="*/ 3168594 h 3186701"/>
              <a:gd name="connsiteX0-793" fmla="*/ 1117045 w 2949719"/>
              <a:gd name="connsiteY0-794" fmla="*/ 3168594 h 3186701"/>
              <a:gd name="connsiteX1-795" fmla="*/ 0 w 2949719"/>
              <a:gd name="connsiteY1-796" fmla="*/ 1726566 h 3186701"/>
              <a:gd name="connsiteX2-797" fmla="*/ 417871 w 2949719"/>
              <a:gd name="connsiteY2-798" fmla="*/ 2009927 h 3186701"/>
              <a:gd name="connsiteX3-799" fmla="*/ 794589 w 2949719"/>
              <a:gd name="connsiteY3-800" fmla="*/ 0 h 3186701"/>
              <a:gd name="connsiteX4-801" fmla="*/ 2052727 w 2949719"/>
              <a:gd name="connsiteY4-802" fmla="*/ 1294704 h 3186701"/>
              <a:gd name="connsiteX5-803" fmla="*/ 2049846 w 2949719"/>
              <a:gd name="connsiteY5-804" fmla="*/ 711461 h 3186701"/>
              <a:gd name="connsiteX6-805" fmla="*/ 1839559 w 2949719"/>
              <a:gd name="connsiteY6-806" fmla="*/ 3186701 h 3186701"/>
              <a:gd name="connsiteX7-807" fmla="*/ 1205640 w 2949719"/>
              <a:gd name="connsiteY7-808" fmla="*/ 1143558 h 3186701"/>
              <a:gd name="connsiteX8-809" fmla="*/ 1098762 w 2949719"/>
              <a:gd name="connsiteY8-810" fmla="*/ 2046083 h 3186701"/>
              <a:gd name="connsiteX9-811" fmla="*/ 932507 w 2949719"/>
              <a:gd name="connsiteY9-812" fmla="*/ 1666073 h 3186701"/>
              <a:gd name="connsiteX10-813" fmla="*/ 1117045 w 2949719"/>
              <a:gd name="connsiteY10-814" fmla="*/ 3168594 h 3186701"/>
              <a:gd name="connsiteX0-815" fmla="*/ 1117045 w 2949719"/>
              <a:gd name="connsiteY0-816" fmla="*/ 3168594 h 3186701"/>
              <a:gd name="connsiteX1-817" fmla="*/ 0 w 2949719"/>
              <a:gd name="connsiteY1-818" fmla="*/ 1726566 h 3186701"/>
              <a:gd name="connsiteX2-819" fmla="*/ 417871 w 2949719"/>
              <a:gd name="connsiteY2-820" fmla="*/ 2009927 h 3186701"/>
              <a:gd name="connsiteX3-821" fmla="*/ 794589 w 2949719"/>
              <a:gd name="connsiteY3-822" fmla="*/ 0 h 3186701"/>
              <a:gd name="connsiteX4-823" fmla="*/ 2052727 w 2949719"/>
              <a:gd name="connsiteY4-824" fmla="*/ 1294704 h 3186701"/>
              <a:gd name="connsiteX5-825" fmla="*/ 2049846 w 2949719"/>
              <a:gd name="connsiteY5-826" fmla="*/ 711461 h 3186701"/>
              <a:gd name="connsiteX6-827" fmla="*/ 1839559 w 2949719"/>
              <a:gd name="connsiteY6-828" fmla="*/ 3186701 h 3186701"/>
              <a:gd name="connsiteX7-829" fmla="*/ 1205640 w 2949719"/>
              <a:gd name="connsiteY7-830" fmla="*/ 1143558 h 3186701"/>
              <a:gd name="connsiteX8-831" fmla="*/ 1098762 w 2949719"/>
              <a:gd name="connsiteY8-832" fmla="*/ 2046083 h 3186701"/>
              <a:gd name="connsiteX9-833" fmla="*/ 932507 w 2949719"/>
              <a:gd name="connsiteY9-834" fmla="*/ 1666073 h 3186701"/>
              <a:gd name="connsiteX10-835" fmla="*/ 1117045 w 2949719"/>
              <a:gd name="connsiteY10-836" fmla="*/ 3168594 h 3186701"/>
              <a:gd name="connsiteX0-837" fmla="*/ 1117045 w 2949719"/>
              <a:gd name="connsiteY0-838" fmla="*/ 3168594 h 3186701"/>
              <a:gd name="connsiteX1-839" fmla="*/ 0 w 2949719"/>
              <a:gd name="connsiteY1-840" fmla="*/ 1726566 h 3186701"/>
              <a:gd name="connsiteX2-841" fmla="*/ 417871 w 2949719"/>
              <a:gd name="connsiteY2-842" fmla="*/ 2009927 h 3186701"/>
              <a:gd name="connsiteX3-843" fmla="*/ 794589 w 2949719"/>
              <a:gd name="connsiteY3-844" fmla="*/ 0 h 3186701"/>
              <a:gd name="connsiteX4-845" fmla="*/ 2052727 w 2949719"/>
              <a:gd name="connsiteY4-846" fmla="*/ 1294704 h 3186701"/>
              <a:gd name="connsiteX5-847" fmla="*/ 2049846 w 2949719"/>
              <a:gd name="connsiteY5-848" fmla="*/ 711461 h 3186701"/>
              <a:gd name="connsiteX6-849" fmla="*/ 1839559 w 2949719"/>
              <a:gd name="connsiteY6-850" fmla="*/ 3186701 h 3186701"/>
              <a:gd name="connsiteX7-851" fmla="*/ 1205640 w 2949719"/>
              <a:gd name="connsiteY7-852" fmla="*/ 1143558 h 3186701"/>
              <a:gd name="connsiteX8-853" fmla="*/ 1098762 w 2949719"/>
              <a:gd name="connsiteY8-854" fmla="*/ 2046083 h 3186701"/>
              <a:gd name="connsiteX9-855" fmla="*/ 932507 w 2949719"/>
              <a:gd name="connsiteY9-856" fmla="*/ 1666073 h 3186701"/>
              <a:gd name="connsiteX10-857" fmla="*/ 1117045 w 2949719"/>
              <a:gd name="connsiteY10-858" fmla="*/ 3168594 h 3186701"/>
              <a:gd name="connsiteX0-859" fmla="*/ 1103465 w 2936139"/>
              <a:gd name="connsiteY0-860" fmla="*/ 3168594 h 3186701"/>
              <a:gd name="connsiteX1-861" fmla="*/ 0 w 2936139"/>
              <a:gd name="connsiteY1-862" fmla="*/ 1726566 h 3186701"/>
              <a:gd name="connsiteX2-863" fmla="*/ 404291 w 2936139"/>
              <a:gd name="connsiteY2-864" fmla="*/ 2009927 h 3186701"/>
              <a:gd name="connsiteX3-865" fmla="*/ 781009 w 2936139"/>
              <a:gd name="connsiteY3-866" fmla="*/ 0 h 3186701"/>
              <a:gd name="connsiteX4-867" fmla="*/ 2039147 w 2936139"/>
              <a:gd name="connsiteY4-868" fmla="*/ 1294704 h 3186701"/>
              <a:gd name="connsiteX5-869" fmla="*/ 2036266 w 2936139"/>
              <a:gd name="connsiteY5-870" fmla="*/ 711461 h 3186701"/>
              <a:gd name="connsiteX6-871" fmla="*/ 1825979 w 2936139"/>
              <a:gd name="connsiteY6-872" fmla="*/ 3186701 h 3186701"/>
              <a:gd name="connsiteX7-873" fmla="*/ 1192060 w 2936139"/>
              <a:gd name="connsiteY7-874" fmla="*/ 1143558 h 3186701"/>
              <a:gd name="connsiteX8-875" fmla="*/ 1085182 w 2936139"/>
              <a:gd name="connsiteY8-876" fmla="*/ 2046083 h 3186701"/>
              <a:gd name="connsiteX9-877" fmla="*/ 918927 w 2936139"/>
              <a:gd name="connsiteY9-878" fmla="*/ 1666073 h 3186701"/>
              <a:gd name="connsiteX10-879" fmla="*/ 1103465 w 2936139"/>
              <a:gd name="connsiteY10-880" fmla="*/ 3168594 h 3186701"/>
              <a:gd name="connsiteX0-881" fmla="*/ 1148733 w 2981407"/>
              <a:gd name="connsiteY0-882" fmla="*/ 3168594 h 3186701"/>
              <a:gd name="connsiteX1-883" fmla="*/ 0 w 2981407"/>
              <a:gd name="connsiteY1-884" fmla="*/ 1749200 h 3186701"/>
              <a:gd name="connsiteX2-885" fmla="*/ 449559 w 2981407"/>
              <a:gd name="connsiteY2-886" fmla="*/ 2009927 h 3186701"/>
              <a:gd name="connsiteX3-887" fmla="*/ 826277 w 2981407"/>
              <a:gd name="connsiteY3-888" fmla="*/ 0 h 3186701"/>
              <a:gd name="connsiteX4-889" fmla="*/ 2084415 w 2981407"/>
              <a:gd name="connsiteY4-890" fmla="*/ 1294704 h 3186701"/>
              <a:gd name="connsiteX5-891" fmla="*/ 2081534 w 2981407"/>
              <a:gd name="connsiteY5-892" fmla="*/ 711461 h 3186701"/>
              <a:gd name="connsiteX6-893" fmla="*/ 1871247 w 2981407"/>
              <a:gd name="connsiteY6-894" fmla="*/ 3186701 h 3186701"/>
              <a:gd name="connsiteX7-895" fmla="*/ 1237328 w 2981407"/>
              <a:gd name="connsiteY7-896" fmla="*/ 1143558 h 3186701"/>
              <a:gd name="connsiteX8-897" fmla="*/ 1130450 w 2981407"/>
              <a:gd name="connsiteY8-898" fmla="*/ 2046083 h 3186701"/>
              <a:gd name="connsiteX9-899" fmla="*/ 964195 w 2981407"/>
              <a:gd name="connsiteY9-900" fmla="*/ 1666073 h 3186701"/>
              <a:gd name="connsiteX10-901" fmla="*/ 1148733 w 2981407"/>
              <a:gd name="connsiteY10-902" fmla="*/ 3168594 h 3186701"/>
              <a:gd name="connsiteX0-903" fmla="*/ 1148733 w 2981407"/>
              <a:gd name="connsiteY0-904" fmla="*/ 3168594 h 3186701"/>
              <a:gd name="connsiteX1-905" fmla="*/ 0 w 2981407"/>
              <a:gd name="connsiteY1-906" fmla="*/ 1749200 h 3186701"/>
              <a:gd name="connsiteX2-907" fmla="*/ 449559 w 2981407"/>
              <a:gd name="connsiteY2-908" fmla="*/ 2009927 h 3186701"/>
              <a:gd name="connsiteX3-909" fmla="*/ 826277 w 2981407"/>
              <a:gd name="connsiteY3-910" fmla="*/ 0 h 3186701"/>
              <a:gd name="connsiteX4-911" fmla="*/ 2084415 w 2981407"/>
              <a:gd name="connsiteY4-912" fmla="*/ 1294704 h 3186701"/>
              <a:gd name="connsiteX5-913" fmla="*/ 2081534 w 2981407"/>
              <a:gd name="connsiteY5-914" fmla="*/ 711461 h 3186701"/>
              <a:gd name="connsiteX6-915" fmla="*/ 1871247 w 2981407"/>
              <a:gd name="connsiteY6-916" fmla="*/ 3186701 h 3186701"/>
              <a:gd name="connsiteX7-917" fmla="*/ 1237328 w 2981407"/>
              <a:gd name="connsiteY7-918" fmla="*/ 1143558 h 3186701"/>
              <a:gd name="connsiteX8-919" fmla="*/ 1130450 w 2981407"/>
              <a:gd name="connsiteY8-920" fmla="*/ 2046083 h 3186701"/>
              <a:gd name="connsiteX9-921" fmla="*/ 964195 w 2981407"/>
              <a:gd name="connsiteY9-922" fmla="*/ 1666073 h 3186701"/>
              <a:gd name="connsiteX10-923" fmla="*/ 1148733 w 2981407"/>
              <a:gd name="connsiteY10-924" fmla="*/ 3168594 h 3186701"/>
              <a:gd name="connsiteX0-925" fmla="*/ 1148733 w 2981407"/>
              <a:gd name="connsiteY0-926" fmla="*/ 3168594 h 3186701"/>
              <a:gd name="connsiteX1-927" fmla="*/ 0 w 2981407"/>
              <a:gd name="connsiteY1-928" fmla="*/ 1749200 h 3186701"/>
              <a:gd name="connsiteX2-929" fmla="*/ 449559 w 2981407"/>
              <a:gd name="connsiteY2-930" fmla="*/ 2009927 h 3186701"/>
              <a:gd name="connsiteX3-931" fmla="*/ 826277 w 2981407"/>
              <a:gd name="connsiteY3-932" fmla="*/ 0 h 3186701"/>
              <a:gd name="connsiteX4-933" fmla="*/ 2084415 w 2981407"/>
              <a:gd name="connsiteY4-934" fmla="*/ 1294704 h 3186701"/>
              <a:gd name="connsiteX5-935" fmla="*/ 2081534 w 2981407"/>
              <a:gd name="connsiteY5-936" fmla="*/ 711461 h 3186701"/>
              <a:gd name="connsiteX6-937" fmla="*/ 1871247 w 2981407"/>
              <a:gd name="connsiteY6-938" fmla="*/ 3186701 h 3186701"/>
              <a:gd name="connsiteX7-939" fmla="*/ 1237328 w 2981407"/>
              <a:gd name="connsiteY7-940" fmla="*/ 1143558 h 3186701"/>
              <a:gd name="connsiteX8-941" fmla="*/ 1130450 w 2981407"/>
              <a:gd name="connsiteY8-942" fmla="*/ 2046083 h 3186701"/>
              <a:gd name="connsiteX9-943" fmla="*/ 964195 w 2981407"/>
              <a:gd name="connsiteY9-944" fmla="*/ 1666073 h 3186701"/>
              <a:gd name="connsiteX10-945" fmla="*/ 1148733 w 2981407"/>
              <a:gd name="connsiteY10-946" fmla="*/ 3168594 h 3186701"/>
              <a:gd name="connsiteX0-947" fmla="*/ 1148733 w 2981407"/>
              <a:gd name="connsiteY0-948" fmla="*/ 3168594 h 3186701"/>
              <a:gd name="connsiteX1-949" fmla="*/ 0 w 2981407"/>
              <a:gd name="connsiteY1-950" fmla="*/ 1749200 h 3186701"/>
              <a:gd name="connsiteX2-951" fmla="*/ 449559 w 2981407"/>
              <a:gd name="connsiteY2-952" fmla="*/ 2009927 h 3186701"/>
              <a:gd name="connsiteX3-953" fmla="*/ 826277 w 2981407"/>
              <a:gd name="connsiteY3-954" fmla="*/ 0 h 3186701"/>
              <a:gd name="connsiteX4-955" fmla="*/ 2084415 w 2981407"/>
              <a:gd name="connsiteY4-956" fmla="*/ 1294704 h 3186701"/>
              <a:gd name="connsiteX5-957" fmla="*/ 2081534 w 2981407"/>
              <a:gd name="connsiteY5-958" fmla="*/ 711461 h 3186701"/>
              <a:gd name="connsiteX6-959" fmla="*/ 1871247 w 2981407"/>
              <a:gd name="connsiteY6-960" fmla="*/ 3186701 h 3186701"/>
              <a:gd name="connsiteX7-961" fmla="*/ 1237328 w 2981407"/>
              <a:gd name="connsiteY7-962" fmla="*/ 1143558 h 3186701"/>
              <a:gd name="connsiteX8-963" fmla="*/ 1130450 w 2981407"/>
              <a:gd name="connsiteY8-964" fmla="*/ 2046083 h 3186701"/>
              <a:gd name="connsiteX9-965" fmla="*/ 918927 w 2981407"/>
              <a:gd name="connsiteY9-966" fmla="*/ 1697760 h 3186701"/>
              <a:gd name="connsiteX10-967" fmla="*/ 1148733 w 2981407"/>
              <a:gd name="connsiteY10-968" fmla="*/ 3168594 h 3186701"/>
              <a:gd name="connsiteX0-969" fmla="*/ 1148733 w 2981407"/>
              <a:gd name="connsiteY0-970" fmla="*/ 3168594 h 3186701"/>
              <a:gd name="connsiteX1-971" fmla="*/ 0 w 2981407"/>
              <a:gd name="connsiteY1-972" fmla="*/ 1749200 h 3186701"/>
              <a:gd name="connsiteX2-973" fmla="*/ 449559 w 2981407"/>
              <a:gd name="connsiteY2-974" fmla="*/ 2009927 h 3186701"/>
              <a:gd name="connsiteX3-975" fmla="*/ 826277 w 2981407"/>
              <a:gd name="connsiteY3-976" fmla="*/ 0 h 3186701"/>
              <a:gd name="connsiteX4-977" fmla="*/ 2084415 w 2981407"/>
              <a:gd name="connsiteY4-978" fmla="*/ 1294704 h 3186701"/>
              <a:gd name="connsiteX5-979" fmla="*/ 2081534 w 2981407"/>
              <a:gd name="connsiteY5-980" fmla="*/ 711461 h 3186701"/>
              <a:gd name="connsiteX6-981" fmla="*/ 1871247 w 2981407"/>
              <a:gd name="connsiteY6-982" fmla="*/ 3186701 h 3186701"/>
              <a:gd name="connsiteX7-983" fmla="*/ 1237328 w 2981407"/>
              <a:gd name="connsiteY7-984" fmla="*/ 1143558 h 3186701"/>
              <a:gd name="connsiteX8-985" fmla="*/ 1130450 w 2981407"/>
              <a:gd name="connsiteY8-986" fmla="*/ 2046083 h 3186701"/>
              <a:gd name="connsiteX9-987" fmla="*/ 918927 w 2981407"/>
              <a:gd name="connsiteY9-988" fmla="*/ 1697760 h 3186701"/>
              <a:gd name="connsiteX10-989" fmla="*/ 1148733 w 2981407"/>
              <a:gd name="connsiteY10-990" fmla="*/ 3168594 h 3186701"/>
              <a:gd name="connsiteX0-991" fmla="*/ 1148733 w 2981407"/>
              <a:gd name="connsiteY0-992" fmla="*/ 3168594 h 3186701"/>
              <a:gd name="connsiteX1-993" fmla="*/ 0 w 2981407"/>
              <a:gd name="connsiteY1-994" fmla="*/ 1749200 h 3186701"/>
              <a:gd name="connsiteX2-995" fmla="*/ 449559 w 2981407"/>
              <a:gd name="connsiteY2-996" fmla="*/ 2009927 h 3186701"/>
              <a:gd name="connsiteX3-997" fmla="*/ 826277 w 2981407"/>
              <a:gd name="connsiteY3-998" fmla="*/ 0 h 3186701"/>
              <a:gd name="connsiteX4-999" fmla="*/ 2084415 w 2981407"/>
              <a:gd name="connsiteY4-1000" fmla="*/ 1294704 h 3186701"/>
              <a:gd name="connsiteX5-1001" fmla="*/ 2081534 w 2981407"/>
              <a:gd name="connsiteY5-1002" fmla="*/ 711461 h 3186701"/>
              <a:gd name="connsiteX6-1003" fmla="*/ 1871247 w 2981407"/>
              <a:gd name="connsiteY6-1004" fmla="*/ 3186701 h 3186701"/>
              <a:gd name="connsiteX7-1005" fmla="*/ 1237328 w 2981407"/>
              <a:gd name="connsiteY7-1006" fmla="*/ 1143558 h 3186701"/>
              <a:gd name="connsiteX8-1007" fmla="*/ 1130450 w 2981407"/>
              <a:gd name="connsiteY8-1008" fmla="*/ 2046083 h 3186701"/>
              <a:gd name="connsiteX9-1009" fmla="*/ 918927 w 2981407"/>
              <a:gd name="connsiteY9-1010" fmla="*/ 1697760 h 3186701"/>
              <a:gd name="connsiteX10-1011" fmla="*/ 1148733 w 2981407"/>
              <a:gd name="connsiteY10-1012" fmla="*/ 3168594 h 3186701"/>
              <a:gd name="connsiteX0-1013" fmla="*/ 1148733 w 2981407"/>
              <a:gd name="connsiteY0-1014" fmla="*/ 3168594 h 3186701"/>
              <a:gd name="connsiteX1-1015" fmla="*/ 0 w 2981407"/>
              <a:gd name="connsiteY1-1016" fmla="*/ 1749200 h 3186701"/>
              <a:gd name="connsiteX2-1017" fmla="*/ 449559 w 2981407"/>
              <a:gd name="connsiteY2-1018" fmla="*/ 2009927 h 3186701"/>
              <a:gd name="connsiteX3-1019" fmla="*/ 826277 w 2981407"/>
              <a:gd name="connsiteY3-1020" fmla="*/ 0 h 3186701"/>
              <a:gd name="connsiteX4-1021" fmla="*/ 2084415 w 2981407"/>
              <a:gd name="connsiteY4-1022" fmla="*/ 1294704 h 3186701"/>
              <a:gd name="connsiteX5-1023" fmla="*/ 2081534 w 2981407"/>
              <a:gd name="connsiteY5-1024" fmla="*/ 711461 h 3186701"/>
              <a:gd name="connsiteX6-1025" fmla="*/ 1871247 w 2981407"/>
              <a:gd name="connsiteY6-1026" fmla="*/ 3186701 h 3186701"/>
              <a:gd name="connsiteX7-1027" fmla="*/ 1237328 w 2981407"/>
              <a:gd name="connsiteY7-1028" fmla="*/ 1143558 h 3186701"/>
              <a:gd name="connsiteX8-1029" fmla="*/ 1130450 w 2981407"/>
              <a:gd name="connsiteY8-1030" fmla="*/ 2046083 h 3186701"/>
              <a:gd name="connsiteX9-1031" fmla="*/ 918927 w 2981407"/>
              <a:gd name="connsiteY9-1032" fmla="*/ 1697760 h 3186701"/>
              <a:gd name="connsiteX10-1033" fmla="*/ 1148733 w 2981407"/>
              <a:gd name="connsiteY10-1034" fmla="*/ 3168594 h 3186701"/>
              <a:gd name="connsiteX0-1035" fmla="*/ 1148733 w 2981407"/>
              <a:gd name="connsiteY0-1036" fmla="*/ 3168594 h 3186701"/>
              <a:gd name="connsiteX1-1037" fmla="*/ 0 w 2981407"/>
              <a:gd name="connsiteY1-1038" fmla="*/ 1749200 h 3186701"/>
              <a:gd name="connsiteX2-1039" fmla="*/ 449559 w 2981407"/>
              <a:gd name="connsiteY2-1040" fmla="*/ 2009927 h 3186701"/>
              <a:gd name="connsiteX3-1041" fmla="*/ 826277 w 2981407"/>
              <a:gd name="connsiteY3-1042" fmla="*/ 0 h 3186701"/>
              <a:gd name="connsiteX4-1043" fmla="*/ 2084415 w 2981407"/>
              <a:gd name="connsiteY4-1044" fmla="*/ 1294704 h 3186701"/>
              <a:gd name="connsiteX5-1045" fmla="*/ 2081534 w 2981407"/>
              <a:gd name="connsiteY5-1046" fmla="*/ 711461 h 3186701"/>
              <a:gd name="connsiteX6-1047" fmla="*/ 1871247 w 2981407"/>
              <a:gd name="connsiteY6-1048" fmla="*/ 3186701 h 3186701"/>
              <a:gd name="connsiteX7-1049" fmla="*/ 1237328 w 2981407"/>
              <a:gd name="connsiteY7-1050" fmla="*/ 1143558 h 3186701"/>
              <a:gd name="connsiteX8-1051" fmla="*/ 1130450 w 2981407"/>
              <a:gd name="connsiteY8-1052" fmla="*/ 2046083 h 3186701"/>
              <a:gd name="connsiteX9-1053" fmla="*/ 918927 w 2981407"/>
              <a:gd name="connsiteY9-1054" fmla="*/ 1697760 h 3186701"/>
              <a:gd name="connsiteX10-1055" fmla="*/ 1148733 w 2981407"/>
              <a:gd name="connsiteY10-1056" fmla="*/ 3168594 h 3186701"/>
              <a:gd name="connsiteX0-1057" fmla="*/ 1148733 w 2981407"/>
              <a:gd name="connsiteY0-1058" fmla="*/ 3168594 h 3186701"/>
              <a:gd name="connsiteX1-1059" fmla="*/ 0 w 2981407"/>
              <a:gd name="connsiteY1-1060" fmla="*/ 1749200 h 3186701"/>
              <a:gd name="connsiteX2-1061" fmla="*/ 449559 w 2981407"/>
              <a:gd name="connsiteY2-1062" fmla="*/ 2009927 h 3186701"/>
              <a:gd name="connsiteX3-1063" fmla="*/ 826277 w 2981407"/>
              <a:gd name="connsiteY3-1064" fmla="*/ 0 h 3186701"/>
              <a:gd name="connsiteX4-1065" fmla="*/ 2084415 w 2981407"/>
              <a:gd name="connsiteY4-1066" fmla="*/ 1294704 h 3186701"/>
              <a:gd name="connsiteX5-1067" fmla="*/ 2081534 w 2981407"/>
              <a:gd name="connsiteY5-1068" fmla="*/ 711461 h 3186701"/>
              <a:gd name="connsiteX6-1069" fmla="*/ 1871247 w 2981407"/>
              <a:gd name="connsiteY6-1070" fmla="*/ 3186701 h 3186701"/>
              <a:gd name="connsiteX7-1071" fmla="*/ 1237328 w 2981407"/>
              <a:gd name="connsiteY7-1072" fmla="*/ 1143558 h 3186701"/>
              <a:gd name="connsiteX8-1073" fmla="*/ 1130450 w 2981407"/>
              <a:gd name="connsiteY8-1074" fmla="*/ 2046083 h 3186701"/>
              <a:gd name="connsiteX9-1075" fmla="*/ 918927 w 2981407"/>
              <a:gd name="connsiteY9-1076" fmla="*/ 1697760 h 3186701"/>
              <a:gd name="connsiteX10-1077" fmla="*/ 1148733 w 2981407"/>
              <a:gd name="connsiteY10-1078" fmla="*/ 3168594 h 3186701"/>
              <a:gd name="connsiteX0-1079" fmla="*/ 1148733 w 2981407"/>
              <a:gd name="connsiteY0-1080" fmla="*/ 3168594 h 3186701"/>
              <a:gd name="connsiteX1-1081" fmla="*/ 0 w 2981407"/>
              <a:gd name="connsiteY1-1082" fmla="*/ 1749200 h 3186701"/>
              <a:gd name="connsiteX2-1083" fmla="*/ 449559 w 2981407"/>
              <a:gd name="connsiteY2-1084" fmla="*/ 2009927 h 3186701"/>
              <a:gd name="connsiteX3-1085" fmla="*/ 826277 w 2981407"/>
              <a:gd name="connsiteY3-1086" fmla="*/ 0 h 3186701"/>
              <a:gd name="connsiteX4-1087" fmla="*/ 2084415 w 2981407"/>
              <a:gd name="connsiteY4-1088" fmla="*/ 1294704 h 3186701"/>
              <a:gd name="connsiteX5-1089" fmla="*/ 2081534 w 2981407"/>
              <a:gd name="connsiteY5-1090" fmla="*/ 711461 h 3186701"/>
              <a:gd name="connsiteX6-1091" fmla="*/ 1871247 w 2981407"/>
              <a:gd name="connsiteY6-1092" fmla="*/ 3186701 h 3186701"/>
              <a:gd name="connsiteX7-1093" fmla="*/ 1237328 w 2981407"/>
              <a:gd name="connsiteY7-1094" fmla="*/ 1143558 h 3186701"/>
              <a:gd name="connsiteX8-1095" fmla="*/ 1130450 w 2981407"/>
              <a:gd name="connsiteY8-1096" fmla="*/ 2046083 h 3186701"/>
              <a:gd name="connsiteX9-1097" fmla="*/ 918927 w 2981407"/>
              <a:gd name="connsiteY9-1098" fmla="*/ 1697760 h 3186701"/>
              <a:gd name="connsiteX10-1099" fmla="*/ 1148733 w 2981407"/>
              <a:gd name="connsiteY10-1100" fmla="*/ 3168594 h 3186701"/>
              <a:gd name="connsiteX0-1101" fmla="*/ 1148733 w 2897156"/>
              <a:gd name="connsiteY0-1102" fmla="*/ 3168594 h 3173121"/>
              <a:gd name="connsiteX1-1103" fmla="*/ 0 w 2897156"/>
              <a:gd name="connsiteY1-1104" fmla="*/ 1749200 h 3173121"/>
              <a:gd name="connsiteX2-1105" fmla="*/ 449559 w 2897156"/>
              <a:gd name="connsiteY2-1106" fmla="*/ 2009927 h 3173121"/>
              <a:gd name="connsiteX3-1107" fmla="*/ 826277 w 2897156"/>
              <a:gd name="connsiteY3-1108" fmla="*/ 0 h 3173121"/>
              <a:gd name="connsiteX4-1109" fmla="*/ 2084415 w 2897156"/>
              <a:gd name="connsiteY4-1110" fmla="*/ 1294704 h 3173121"/>
              <a:gd name="connsiteX5-1111" fmla="*/ 2081534 w 2897156"/>
              <a:gd name="connsiteY5-1112" fmla="*/ 711461 h 3173121"/>
              <a:gd name="connsiteX6-1113" fmla="*/ 1581537 w 2897156"/>
              <a:gd name="connsiteY6-1114" fmla="*/ 3173121 h 3173121"/>
              <a:gd name="connsiteX7-1115" fmla="*/ 1237328 w 2897156"/>
              <a:gd name="connsiteY7-1116" fmla="*/ 1143558 h 3173121"/>
              <a:gd name="connsiteX8-1117" fmla="*/ 1130450 w 2897156"/>
              <a:gd name="connsiteY8-1118" fmla="*/ 2046083 h 3173121"/>
              <a:gd name="connsiteX9-1119" fmla="*/ 918927 w 2897156"/>
              <a:gd name="connsiteY9-1120" fmla="*/ 1697760 h 3173121"/>
              <a:gd name="connsiteX10-1121" fmla="*/ 1148733 w 2897156"/>
              <a:gd name="connsiteY10-1122" fmla="*/ 3168594 h 3173121"/>
              <a:gd name="connsiteX0-1123" fmla="*/ 1148733 w 2969045"/>
              <a:gd name="connsiteY0-1124" fmla="*/ 3168594 h 3173121"/>
              <a:gd name="connsiteX1-1125" fmla="*/ 0 w 2969045"/>
              <a:gd name="connsiteY1-1126" fmla="*/ 1749200 h 3173121"/>
              <a:gd name="connsiteX2-1127" fmla="*/ 449559 w 2969045"/>
              <a:gd name="connsiteY2-1128" fmla="*/ 2009927 h 3173121"/>
              <a:gd name="connsiteX3-1129" fmla="*/ 826277 w 2969045"/>
              <a:gd name="connsiteY3-1130" fmla="*/ 0 h 3173121"/>
              <a:gd name="connsiteX4-1131" fmla="*/ 2084415 w 2969045"/>
              <a:gd name="connsiteY4-1132" fmla="*/ 1294704 h 3173121"/>
              <a:gd name="connsiteX5-1133" fmla="*/ 2081534 w 2969045"/>
              <a:gd name="connsiteY5-1134" fmla="*/ 711461 h 3173121"/>
              <a:gd name="connsiteX6-1135" fmla="*/ 1581537 w 2969045"/>
              <a:gd name="connsiteY6-1136" fmla="*/ 3173121 h 3173121"/>
              <a:gd name="connsiteX7-1137" fmla="*/ 1237328 w 2969045"/>
              <a:gd name="connsiteY7-1138" fmla="*/ 1143558 h 3173121"/>
              <a:gd name="connsiteX8-1139" fmla="*/ 1130450 w 2969045"/>
              <a:gd name="connsiteY8-1140" fmla="*/ 2046083 h 3173121"/>
              <a:gd name="connsiteX9-1141" fmla="*/ 918927 w 2969045"/>
              <a:gd name="connsiteY9-1142" fmla="*/ 1697760 h 3173121"/>
              <a:gd name="connsiteX10-1143" fmla="*/ 1148733 w 2969045"/>
              <a:gd name="connsiteY10-1144" fmla="*/ 3168594 h 3173121"/>
              <a:gd name="connsiteX0-1145" fmla="*/ 1148733 w 2969045"/>
              <a:gd name="connsiteY0-1146" fmla="*/ 3168594 h 3173121"/>
              <a:gd name="connsiteX1-1147" fmla="*/ 0 w 2969045"/>
              <a:gd name="connsiteY1-1148" fmla="*/ 1749200 h 3173121"/>
              <a:gd name="connsiteX2-1149" fmla="*/ 449559 w 2969045"/>
              <a:gd name="connsiteY2-1150" fmla="*/ 2009927 h 3173121"/>
              <a:gd name="connsiteX3-1151" fmla="*/ 826277 w 2969045"/>
              <a:gd name="connsiteY3-1152" fmla="*/ 0 h 3173121"/>
              <a:gd name="connsiteX4-1153" fmla="*/ 2084415 w 2969045"/>
              <a:gd name="connsiteY4-1154" fmla="*/ 1294704 h 3173121"/>
              <a:gd name="connsiteX5-1155" fmla="*/ 2081534 w 2969045"/>
              <a:gd name="connsiteY5-1156" fmla="*/ 711461 h 3173121"/>
              <a:gd name="connsiteX6-1157" fmla="*/ 1581537 w 2969045"/>
              <a:gd name="connsiteY6-1158" fmla="*/ 3173121 h 3173121"/>
              <a:gd name="connsiteX7-1159" fmla="*/ 1237328 w 2969045"/>
              <a:gd name="connsiteY7-1160" fmla="*/ 1143558 h 3173121"/>
              <a:gd name="connsiteX8-1161" fmla="*/ 1130450 w 2969045"/>
              <a:gd name="connsiteY8-1162" fmla="*/ 2046083 h 3173121"/>
              <a:gd name="connsiteX9-1163" fmla="*/ 918927 w 2969045"/>
              <a:gd name="connsiteY9-1164" fmla="*/ 1697760 h 3173121"/>
              <a:gd name="connsiteX10-1165" fmla="*/ 1148733 w 2969045"/>
              <a:gd name="connsiteY10-1166" fmla="*/ 3168594 h 3173121"/>
              <a:gd name="connsiteX0-1167" fmla="*/ 1148733 w 2969045"/>
              <a:gd name="connsiteY0-1168" fmla="*/ 3168594 h 3173121"/>
              <a:gd name="connsiteX1-1169" fmla="*/ 0 w 2969045"/>
              <a:gd name="connsiteY1-1170" fmla="*/ 1749200 h 3173121"/>
              <a:gd name="connsiteX2-1171" fmla="*/ 449559 w 2969045"/>
              <a:gd name="connsiteY2-1172" fmla="*/ 2009927 h 3173121"/>
              <a:gd name="connsiteX3-1173" fmla="*/ 826277 w 2969045"/>
              <a:gd name="connsiteY3-1174" fmla="*/ 0 h 3173121"/>
              <a:gd name="connsiteX4-1175" fmla="*/ 2084415 w 2969045"/>
              <a:gd name="connsiteY4-1176" fmla="*/ 1294704 h 3173121"/>
              <a:gd name="connsiteX5-1177" fmla="*/ 2081534 w 2969045"/>
              <a:gd name="connsiteY5-1178" fmla="*/ 711461 h 3173121"/>
              <a:gd name="connsiteX6-1179" fmla="*/ 1581537 w 2969045"/>
              <a:gd name="connsiteY6-1180" fmla="*/ 3173121 h 3173121"/>
              <a:gd name="connsiteX7-1181" fmla="*/ 1237328 w 2969045"/>
              <a:gd name="connsiteY7-1182" fmla="*/ 1143558 h 3173121"/>
              <a:gd name="connsiteX8-1183" fmla="*/ 1288886 w 2969045"/>
              <a:gd name="connsiteY8-1184" fmla="*/ 2367481 h 3173121"/>
              <a:gd name="connsiteX9-1185" fmla="*/ 918927 w 2969045"/>
              <a:gd name="connsiteY9-1186" fmla="*/ 1697760 h 3173121"/>
              <a:gd name="connsiteX10-1187" fmla="*/ 1148733 w 2969045"/>
              <a:gd name="connsiteY10-1188" fmla="*/ 3168594 h 3173121"/>
              <a:gd name="connsiteX0-1189" fmla="*/ 1148733 w 2969045"/>
              <a:gd name="connsiteY0-1190" fmla="*/ 3168594 h 3173121"/>
              <a:gd name="connsiteX1-1191" fmla="*/ 0 w 2969045"/>
              <a:gd name="connsiteY1-1192" fmla="*/ 1749200 h 3173121"/>
              <a:gd name="connsiteX2-1193" fmla="*/ 449559 w 2969045"/>
              <a:gd name="connsiteY2-1194" fmla="*/ 2009927 h 3173121"/>
              <a:gd name="connsiteX3-1195" fmla="*/ 826277 w 2969045"/>
              <a:gd name="connsiteY3-1196" fmla="*/ 0 h 3173121"/>
              <a:gd name="connsiteX4-1197" fmla="*/ 2084415 w 2969045"/>
              <a:gd name="connsiteY4-1198" fmla="*/ 1294704 h 3173121"/>
              <a:gd name="connsiteX5-1199" fmla="*/ 2081534 w 2969045"/>
              <a:gd name="connsiteY5-1200" fmla="*/ 711461 h 3173121"/>
              <a:gd name="connsiteX6-1201" fmla="*/ 1581537 w 2969045"/>
              <a:gd name="connsiteY6-1202" fmla="*/ 3173121 h 3173121"/>
              <a:gd name="connsiteX7-1203" fmla="*/ 1237328 w 2969045"/>
              <a:gd name="connsiteY7-1204" fmla="*/ 1143558 h 3173121"/>
              <a:gd name="connsiteX8-1205" fmla="*/ 1162138 w 2969045"/>
              <a:gd name="connsiteY8-1206" fmla="*/ 2408222 h 3173121"/>
              <a:gd name="connsiteX9-1207" fmla="*/ 918927 w 2969045"/>
              <a:gd name="connsiteY9-1208" fmla="*/ 1697760 h 3173121"/>
              <a:gd name="connsiteX10-1209" fmla="*/ 1148733 w 2969045"/>
              <a:gd name="connsiteY10-1210" fmla="*/ 3168594 h 3173121"/>
              <a:gd name="connsiteX0-1211" fmla="*/ 1148733 w 2969045"/>
              <a:gd name="connsiteY0-1212" fmla="*/ 3168594 h 3173121"/>
              <a:gd name="connsiteX1-1213" fmla="*/ 0 w 2969045"/>
              <a:gd name="connsiteY1-1214" fmla="*/ 1749200 h 3173121"/>
              <a:gd name="connsiteX2-1215" fmla="*/ 449559 w 2969045"/>
              <a:gd name="connsiteY2-1216" fmla="*/ 2009927 h 3173121"/>
              <a:gd name="connsiteX3-1217" fmla="*/ 826277 w 2969045"/>
              <a:gd name="connsiteY3-1218" fmla="*/ 0 h 3173121"/>
              <a:gd name="connsiteX4-1219" fmla="*/ 2084415 w 2969045"/>
              <a:gd name="connsiteY4-1220" fmla="*/ 1294704 h 3173121"/>
              <a:gd name="connsiteX5-1221" fmla="*/ 2081534 w 2969045"/>
              <a:gd name="connsiteY5-1222" fmla="*/ 711461 h 3173121"/>
              <a:gd name="connsiteX6-1223" fmla="*/ 1581537 w 2969045"/>
              <a:gd name="connsiteY6-1224" fmla="*/ 3173121 h 3173121"/>
              <a:gd name="connsiteX7-1225" fmla="*/ 1237328 w 2969045"/>
              <a:gd name="connsiteY7-1226" fmla="*/ 1143558 h 3173121"/>
              <a:gd name="connsiteX8-1227" fmla="*/ 1162138 w 2969045"/>
              <a:gd name="connsiteY8-1228" fmla="*/ 2408222 h 3173121"/>
              <a:gd name="connsiteX9-1229" fmla="*/ 918927 w 2969045"/>
              <a:gd name="connsiteY9-1230" fmla="*/ 1697760 h 3173121"/>
              <a:gd name="connsiteX10-1231" fmla="*/ 1148733 w 2969045"/>
              <a:gd name="connsiteY10-1232" fmla="*/ 3168594 h 3173121"/>
              <a:gd name="connsiteX0-1233" fmla="*/ 1148733 w 2969045"/>
              <a:gd name="connsiteY0-1234" fmla="*/ 3168594 h 3173121"/>
              <a:gd name="connsiteX1-1235" fmla="*/ 0 w 2969045"/>
              <a:gd name="connsiteY1-1236" fmla="*/ 1749200 h 3173121"/>
              <a:gd name="connsiteX2-1237" fmla="*/ 449559 w 2969045"/>
              <a:gd name="connsiteY2-1238" fmla="*/ 2009927 h 3173121"/>
              <a:gd name="connsiteX3-1239" fmla="*/ 826277 w 2969045"/>
              <a:gd name="connsiteY3-1240" fmla="*/ 0 h 3173121"/>
              <a:gd name="connsiteX4-1241" fmla="*/ 2084415 w 2969045"/>
              <a:gd name="connsiteY4-1242" fmla="*/ 1294704 h 3173121"/>
              <a:gd name="connsiteX5-1243" fmla="*/ 2081534 w 2969045"/>
              <a:gd name="connsiteY5-1244" fmla="*/ 711461 h 3173121"/>
              <a:gd name="connsiteX6-1245" fmla="*/ 1581537 w 2969045"/>
              <a:gd name="connsiteY6-1246" fmla="*/ 3173121 h 3173121"/>
              <a:gd name="connsiteX7-1247" fmla="*/ 1237328 w 2969045"/>
              <a:gd name="connsiteY7-1248" fmla="*/ 1143558 h 3173121"/>
              <a:gd name="connsiteX8-1249" fmla="*/ 1162138 w 2969045"/>
              <a:gd name="connsiteY8-1250" fmla="*/ 2408222 h 3173121"/>
              <a:gd name="connsiteX9-1251" fmla="*/ 918927 w 2969045"/>
              <a:gd name="connsiteY9-1252" fmla="*/ 1697760 h 3173121"/>
              <a:gd name="connsiteX10-1253" fmla="*/ 1148733 w 2969045"/>
              <a:gd name="connsiteY10-1254" fmla="*/ 3168594 h 3173121"/>
              <a:gd name="connsiteX0-1255" fmla="*/ 1148733 w 2969045"/>
              <a:gd name="connsiteY0-1256" fmla="*/ 3168594 h 3173121"/>
              <a:gd name="connsiteX1-1257" fmla="*/ 0 w 2969045"/>
              <a:gd name="connsiteY1-1258" fmla="*/ 1749200 h 3173121"/>
              <a:gd name="connsiteX2-1259" fmla="*/ 449559 w 2969045"/>
              <a:gd name="connsiteY2-1260" fmla="*/ 2009927 h 3173121"/>
              <a:gd name="connsiteX3-1261" fmla="*/ 826277 w 2969045"/>
              <a:gd name="connsiteY3-1262" fmla="*/ 0 h 3173121"/>
              <a:gd name="connsiteX4-1263" fmla="*/ 2084415 w 2969045"/>
              <a:gd name="connsiteY4-1264" fmla="*/ 1294704 h 3173121"/>
              <a:gd name="connsiteX5-1265" fmla="*/ 2081534 w 2969045"/>
              <a:gd name="connsiteY5-1266" fmla="*/ 711461 h 3173121"/>
              <a:gd name="connsiteX6-1267" fmla="*/ 1581537 w 2969045"/>
              <a:gd name="connsiteY6-1268" fmla="*/ 3173121 h 3173121"/>
              <a:gd name="connsiteX7-1269" fmla="*/ 1237328 w 2969045"/>
              <a:gd name="connsiteY7-1270" fmla="*/ 1143558 h 3173121"/>
              <a:gd name="connsiteX8-1271" fmla="*/ 1162138 w 2969045"/>
              <a:gd name="connsiteY8-1272" fmla="*/ 2408222 h 3173121"/>
              <a:gd name="connsiteX9-1273" fmla="*/ 918927 w 2969045"/>
              <a:gd name="connsiteY9-1274" fmla="*/ 1697760 h 3173121"/>
              <a:gd name="connsiteX10-1275" fmla="*/ 1148733 w 2969045"/>
              <a:gd name="connsiteY10-1276" fmla="*/ 3168594 h 3173121"/>
              <a:gd name="connsiteX0-1277" fmla="*/ 1148733 w 2969045"/>
              <a:gd name="connsiteY0-1278" fmla="*/ 3168594 h 3173121"/>
              <a:gd name="connsiteX1-1279" fmla="*/ 0 w 2969045"/>
              <a:gd name="connsiteY1-1280" fmla="*/ 1749200 h 3173121"/>
              <a:gd name="connsiteX2-1281" fmla="*/ 449559 w 2969045"/>
              <a:gd name="connsiteY2-1282" fmla="*/ 2009927 h 3173121"/>
              <a:gd name="connsiteX3-1283" fmla="*/ 826277 w 2969045"/>
              <a:gd name="connsiteY3-1284" fmla="*/ 0 h 3173121"/>
              <a:gd name="connsiteX4-1285" fmla="*/ 2084415 w 2969045"/>
              <a:gd name="connsiteY4-1286" fmla="*/ 1294704 h 3173121"/>
              <a:gd name="connsiteX5-1287" fmla="*/ 2081534 w 2969045"/>
              <a:gd name="connsiteY5-1288" fmla="*/ 711461 h 3173121"/>
              <a:gd name="connsiteX6-1289" fmla="*/ 1581537 w 2969045"/>
              <a:gd name="connsiteY6-1290" fmla="*/ 3173121 h 3173121"/>
              <a:gd name="connsiteX7-1291" fmla="*/ 1237328 w 2969045"/>
              <a:gd name="connsiteY7-1292" fmla="*/ 1143558 h 3173121"/>
              <a:gd name="connsiteX8-1293" fmla="*/ 1162138 w 2969045"/>
              <a:gd name="connsiteY8-1294" fmla="*/ 2408222 h 3173121"/>
              <a:gd name="connsiteX9-1295" fmla="*/ 918927 w 2969045"/>
              <a:gd name="connsiteY9-1296" fmla="*/ 1697760 h 3173121"/>
              <a:gd name="connsiteX10-1297" fmla="*/ 1148733 w 2969045"/>
              <a:gd name="connsiteY10-1298" fmla="*/ 3168594 h 3173121"/>
              <a:gd name="connsiteX0-1299" fmla="*/ 1148733 w 2969045"/>
              <a:gd name="connsiteY0-1300" fmla="*/ 3168594 h 3173121"/>
              <a:gd name="connsiteX1-1301" fmla="*/ 0 w 2969045"/>
              <a:gd name="connsiteY1-1302" fmla="*/ 1749200 h 3173121"/>
              <a:gd name="connsiteX2-1303" fmla="*/ 449559 w 2969045"/>
              <a:gd name="connsiteY2-1304" fmla="*/ 2009927 h 3173121"/>
              <a:gd name="connsiteX3-1305" fmla="*/ 826277 w 2969045"/>
              <a:gd name="connsiteY3-1306" fmla="*/ 0 h 3173121"/>
              <a:gd name="connsiteX4-1307" fmla="*/ 2084415 w 2969045"/>
              <a:gd name="connsiteY4-1308" fmla="*/ 1294704 h 3173121"/>
              <a:gd name="connsiteX5-1309" fmla="*/ 2081534 w 2969045"/>
              <a:gd name="connsiteY5-1310" fmla="*/ 711461 h 3173121"/>
              <a:gd name="connsiteX6-1311" fmla="*/ 1581537 w 2969045"/>
              <a:gd name="connsiteY6-1312" fmla="*/ 3173121 h 3173121"/>
              <a:gd name="connsiteX7-1313" fmla="*/ 1237328 w 2969045"/>
              <a:gd name="connsiteY7-1314" fmla="*/ 1143558 h 3173121"/>
              <a:gd name="connsiteX8-1315" fmla="*/ 1162138 w 2969045"/>
              <a:gd name="connsiteY8-1316" fmla="*/ 2408222 h 3173121"/>
              <a:gd name="connsiteX9-1317" fmla="*/ 918927 w 2969045"/>
              <a:gd name="connsiteY9-1318" fmla="*/ 1697760 h 3173121"/>
              <a:gd name="connsiteX10-1319" fmla="*/ 1148733 w 2969045"/>
              <a:gd name="connsiteY10-1320" fmla="*/ 3168594 h 3173121"/>
              <a:gd name="connsiteX0-1321" fmla="*/ 1148733 w 2969045"/>
              <a:gd name="connsiteY0-1322" fmla="*/ 3168594 h 3173121"/>
              <a:gd name="connsiteX1-1323" fmla="*/ 0 w 2969045"/>
              <a:gd name="connsiteY1-1324" fmla="*/ 1749200 h 3173121"/>
              <a:gd name="connsiteX2-1325" fmla="*/ 449559 w 2969045"/>
              <a:gd name="connsiteY2-1326" fmla="*/ 2009927 h 3173121"/>
              <a:gd name="connsiteX3-1327" fmla="*/ 826277 w 2969045"/>
              <a:gd name="connsiteY3-1328" fmla="*/ 0 h 3173121"/>
              <a:gd name="connsiteX4-1329" fmla="*/ 2084415 w 2969045"/>
              <a:gd name="connsiteY4-1330" fmla="*/ 1294704 h 3173121"/>
              <a:gd name="connsiteX5-1331" fmla="*/ 2081534 w 2969045"/>
              <a:gd name="connsiteY5-1332" fmla="*/ 711461 h 3173121"/>
              <a:gd name="connsiteX6-1333" fmla="*/ 1581537 w 2969045"/>
              <a:gd name="connsiteY6-1334" fmla="*/ 3173121 h 3173121"/>
              <a:gd name="connsiteX7-1335" fmla="*/ 1237328 w 2969045"/>
              <a:gd name="connsiteY7-1336" fmla="*/ 1143558 h 3173121"/>
              <a:gd name="connsiteX8-1337" fmla="*/ 1162138 w 2969045"/>
              <a:gd name="connsiteY8-1338" fmla="*/ 2408222 h 3173121"/>
              <a:gd name="connsiteX9-1339" fmla="*/ 918927 w 2969045"/>
              <a:gd name="connsiteY9-1340" fmla="*/ 1697760 h 3173121"/>
              <a:gd name="connsiteX10-1341" fmla="*/ 1148733 w 2969045"/>
              <a:gd name="connsiteY10-1342" fmla="*/ 3168594 h 3173121"/>
              <a:gd name="connsiteX0-1343" fmla="*/ 1148733 w 2969045"/>
              <a:gd name="connsiteY0-1344" fmla="*/ 3168594 h 3173121"/>
              <a:gd name="connsiteX1-1345" fmla="*/ 0 w 2969045"/>
              <a:gd name="connsiteY1-1346" fmla="*/ 1749200 h 3173121"/>
              <a:gd name="connsiteX2-1347" fmla="*/ 449559 w 2969045"/>
              <a:gd name="connsiteY2-1348" fmla="*/ 2009927 h 3173121"/>
              <a:gd name="connsiteX3-1349" fmla="*/ 826277 w 2969045"/>
              <a:gd name="connsiteY3-1350" fmla="*/ 0 h 3173121"/>
              <a:gd name="connsiteX4-1351" fmla="*/ 2084415 w 2969045"/>
              <a:gd name="connsiteY4-1352" fmla="*/ 1294704 h 3173121"/>
              <a:gd name="connsiteX5-1353" fmla="*/ 2081534 w 2969045"/>
              <a:gd name="connsiteY5-1354" fmla="*/ 711461 h 3173121"/>
              <a:gd name="connsiteX6-1355" fmla="*/ 1581537 w 2969045"/>
              <a:gd name="connsiteY6-1356" fmla="*/ 3173121 h 3173121"/>
              <a:gd name="connsiteX7-1357" fmla="*/ 1237328 w 2969045"/>
              <a:gd name="connsiteY7-1358" fmla="*/ 1143558 h 3173121"/>
              <a:gd name="connsiteX8-1359" fmla="*/ 1162138 w 2969045"/>
              <a:gd name="connsiteY8-1360" fmla="*/ 2408222 h 3173121"/>
              <a:gd name="connsiteX9-1361" fmla="*/ 918927 w 2969045"/>
              <a:gd name="connsiteY9-1362" fmla="*/ 1697760 h 3173121"/>
              <a:gd name="connsiteX10-1363" fmla="*/ 1148733 w 2969045"/>
              <a:gd name="connsiteY10-1364" fmla="*/ 3168594 h 31731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p>
            <a:pPr algn="ctr"/>
            <a:endParaRPr lang="ko-KR" altLang="en-US" sz="2700"/>
          </a:p>
        </p:txBody>
      </p:sp>
      <p:sp>
        <p:nvSpPr>
          <p:cNvPr id="95" name="Freeform 55"/>
          <p:cNvSpPr/>
          <p:nvPr/>
        </p:nvSpPr>
        <p:spPr>
          <a:xfrm>
            <a:off x="7564755" y="4346575"/>
            <a:ext cx="213995" cy="56324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/>
          </a:p>
        </p:txBody>
      </p:sp>
      <p:sp>
        <p:nvSpPr>
          <p:cNvPr id="88" name="Block Arc 20"/>
          <p:cNvSpPr>
            <a:spLocks noChangeAspect="true"/>
          </p:cNvSpPr>
          <p:nvPr/>
        </p:nvSpPr>
        <p:spPr>
          <a:xfrm rot="10800000">
            <a:off x="4233545" y="5153660"/>
            <a:ext cx="443230" cy="480695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1" name="Picture 10" descr="30"/>
          <p:cNvPicPr>
            <a:picLocks noChangeAspect="true"/>
          </p:cNvPicPr>
          <p:nvPr/>
        </p:nvPicPr>
        <p:blipFill>
          <a:blip r:embed="rId1"/>
          <a:srcRect l="7727" t="7866" r="83879" b="87535"/>
          <a:stretch>
            <a:fillRect/>
          </a:stretch>
        </p:blipFill>
        <p:spPr>
          <a:xfrm>
            <a:off x="7275830" y="5736590"/>
            <a:ext cx="1688465" cy="520065"/>
          </a:xfrm>
          <a:prstGeom prst="rect">
            <a:avLst/>
          </a:prstGeom>
        </p:spPr>
      </p:pic>
      <p:pic>
        <p:nvPicPr>
          <p:cNvPr id="12" name="Picture 11" descr="3"/>
          <p:cNvPicPr>
            <a:picLocks noChangeAspect="true"/>
          </p:cNvPicPr>
          <p:nvPr/>
        </p:nvPicPr>
        <p:blipFill>
          <a:blip r:embed="rId2"/>
          <a:srcRect l="8216" t="8324" r="89787" b="88273"/>
          <a:stretch>
            <a:fillRect/>
          </a:stretch>
        </p:blipFill>
        <p:spPr>
          <a:xfrm>
            <a:off x="9437370" y="5735320"/>
            <a:ext cx="550380" cy="521208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11" idx="3"/>
            <a:endCxn id="12" idx="1"/>
          </p:cNvCxnSpPr>
          <p:nvPr/>
        </p:nvCxnSpPr>
        <p:spPr>
          <a:xfrm flipV="true">
            <a:off x="8964295" y="5996305"/>
            <a:ext cx="473075" cy="635"/>
          </a:xfrm>
          <a:prstGeom prst="straightConnector1">
            <a:avLst/>
          </a:prstGeom>
          <a:ln>
            <a:solidFill>
              <a:srgbClr val="40404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" name="Group 9"/>
          <p:cNvGrpSpPr/>
          <p:nvPr/>
        </p:nvGrpSpPr>
        <p:grpSpPr>
          <a:xfrm>
            <a:off x="5200015" y="-31115"/>
            <a:ext cx="3640455" cy="6795770"/>
            <a:chOff x="3501573" y="3178068"/>
            <a:chExt cx="1340594" cy="2737840"/>
          </a:xfrm>
        </p:grpSpPr>
        <p:sp>
          <p:nvSpPr>
            <p:cNvPr id="11" name="Freeform: Shape 10"/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p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/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-1" fmla="*/ 614149 w 1119116"/>
                <a:gd name="connsiteY0-2" fmla="*/ 0 h 2330356"/>
                <a:gd name="connsiteX1-3" fmla="*/ 1115704 w 1119116"/>
                <a:gd name="connsiteY1-4" fmla="*/ 3412 h 2330356"/>
                <a:gd name="connsiteX2-5" fmla="*/ 1119116 w 1119116"/>
                <a:gd name="connsiteY2-6" fmla="*/ 2330356 h 2330356"/>
                <a:gd name="connsiteX3-7" fmla="*/ 0 w 1119116"/>
                <a:gd name="connsiteY3-8" fmla="*/ 2330356 h 2330356"/>
                <a:gd name="connsiteX4-9" fmla="*/ 614149 w 1119116"/>
                <a:gd name="connsiteY4-10" fmla="*/ 0 h 23303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" name="Picture 3" descr="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601970" y="1047115"/>
            <a:ext cx="2926715" cy="4803775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80" y="1047115"/>
            <a:ext cx="2922905" cy="4803140"/>
          </a:xfrm>
          <a:prstGeom prst="rect">
            <a:avLst/>
          </a:prstGeom>
        </p:spPr>
      </p:pic>
      <p:pic>
        <p:nvPicPr>
          <p:cNvPr id="6" name="Picture 5" descr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65" y="1047115"/>
            <a:ext cx="2929255" cy="480314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808355" y="1051560"/>
            <a:ext cx="4443095" cy="791210"/>
            <a:chOff x="1273" y="1656"/>
            <a:chExt cx="6997" cy="1246"/>
          </a:xfrm>
        </p:grpSpPr>
        <p:sp>
          <p:nvSpPr>
            <p:cNvPr id="3" name="Oval 2"/>
            <p:cNvSpPr/>
            <p:nvPr/>
          </p:nvSpPr>
          <p:spPr>
            <a:xfrm>
              <a:off x="1273" y="1656"/>
              <a:ext cx="1247" cy="124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270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744" y="1890"/>
              <a:ext cx="5526" cy="833"/>
              <a:chOff x="1772309" y="4307149"/>
              <a:chExt cx="3478810" cy="528955"/>
            </a:xfrm>
          </p:grpSpPr>
          <p:sp>
            <p:nvSpPr>
              <p:cNvPr id="7" name="TextBox 20"/>
              <p:cNvSpPr txBox="true"/>
              <p:nvPr/>
            </p:nvSpPr>
            <p:spPr>
              <a:xfrm>
                <a:off x="1794343" y="4560514"/>
                <a:ext cx="3456776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certbot --nginx -d elga.instructype.com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21"/>
              <p:cNvSpPr txBox="true"/>
              <p:nvPr/>
            </p:nvSpPr>
            <p:spPr>
              <a:xfrm>
                <a:off x="1772309" y="4307149"/>
                <a:ext cx="3116362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EKSEKUSI</a:t>
                </a:r>
                <a:endParaRPr lang="en-US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5" name="Freeform 55"/>
            <p:cNvSpPr/>
            <p:nvPr/>
          </p:nvSpPr>
          <p:spPr>
            <a:xfrm>
              <a:off x="1728" y="1836"/>
              <a:ext cx="337" cy="887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8355" y="2107565"/>
            <a:ext cx="4443095" cy="791210"/>
            <a:chOff x="1273" y="3319"/>
            <a:chExt cx="6997" cy="1246"/>
          </a:xfrm>
        </p:grpSpPr>
        <p:sp>
          <p:nvSpPr>
            <p:cNvPr id="28" name="Oval 27"/>
            <p:cNvSpPr/>
            <p:nvPr/>
          </p:nvSpPr>
          <p:spPr>
            <a:xfrm>
              <a:off x="1273" y="3319"/>
              <a:ext cx="1247" cy="12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2700"/>
            </a:p>
          </p:txBody>
        </p:sp>
        <p:sp>
          <p:nvSpPr>
            <p:cNvPr id="29" name="Oval 21"/>
            <p:cNvSpPr>
              <a:spLocks noChangeAspect="true"/>
            </p:cNvSpPr>
            <p:nvPr/>
          </p:nvSpPr>
          <p:spPr>
            <a:xfrm>
              <a:off x="1633" y="3677"/>
              <a:ext cx="527" cy="53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  <a:noAutofit/>
            </a:bodyPr>
            <a:p>
              <a:pPr algn="ctr"/>
              <a:endParaRPr lang="ko-KR" altLang="en-US" sz="270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744" y="3521"/>
              <a:ext cx="5526" cy="833"/>
              <a:chOff x="1772309" y="4307149"/>
              <a:chExt cx="3478810" cy="528955"/>
            </a:xfrm>
          </p:grpSpPr>
          <p:sp>
            <p:nvSpPr>
              <p:cNvPr id="25" name="TextBox 20"/>
              <p:cNvSpPr txBox="true"/>
              <p:nvPr/>
            </p:nvSpPr>
            <p:spPr>
              <a:xfrm>
                <a:off x="1794343" y="4560514"/>
                <a:ext cx="3456776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TULIS ‘2’ JIKA DITANYA MASALAH REDIRECT</a:t>
                </a:r>
                <a:endParaRPr lang="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1"/>
              <p:cNvSpPr txBox="true"/>
              <p:nvPr/>
            </p:nvSpPr>
            <p:spPr>
              <a:xfrm>
                <a:off x="1772309" y="4307149"/>
                <a:ext cx="3116362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PROSES</a:t>
                </a:r>
                <a:endParaRPr lang="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08266" y="3295157"/>
            <a:ext cx="4468300" cy="858017"/>
            <a:chOff x="1273" y="5189"/>
            <a:chExt cx="7037" cy="1351"/>
          </a:xfrm>
        </p:grpSpPr>
        <p:sp>
          <p:nvSpPr>
            <p:cNvPr id="27" name="Oval 26"/>
            <p:cNvSpPr/>
            <p:nvPr/>
          </p:nvSpPr>
          <p:spPr>
            <a:xfrm>
              <a:off x="1273" y="5189"/>
              <a:ext cx="1247" cy="124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2700"/>
            </a:p>
          </p:txBody>
        </p:sp>
        <p:sp>
          <p:nvSpPr>
            <p:cNvPr id="88" name="Block Arc 20"/>
            <p:cNvSpPr>
              <a:spLocks noChangeAspect="true"/>
            </p:cNvSpPr>
            <p:nvPr/>
          </p:nvSpPr>
          <p:spPr>
            <a:xfrm rot="10800000">
              <a:off x="1532" y="5416"/>
              <a:ext cx="698" cy="757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2784" y="5416"/>
              <a:ext cx="5526" cy="1124"/>
              <a:chOff x="1772309" y="4307149"/>
              <a:chExt cx="3478810" cy="713740"/>
            </a:xfrm>
          </p:grpSpPr>
          <p:sp>
            <p:nvSpPr>
              <p:cNvPr id="33" name="TextBox 20"/>
              <p:cNvSpPr txBox="true"/>
              <p:nvPr/>
            </p:nvSpPr>
            <p:spPr>
              <a:xfrm>
                <a:off x="1794343" y="4560514"/>
                <a:ext cx="3456776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CEK FILE KONFIGURASI YANG ADA DALAM DIRECTORY /ETC/NGINX/SITES-AVAILABLE</a:t>
                </a:r>
                <a:endParaRPr lang="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" name="TextBox 21"/>
              <p:cNvSpPr txBox="true"/>
              <p:nvPr/>
            </p:nvSpPr>
            <p:spPr>
              <a:xfrm>
                <a:off x="1772309" y="4307149"/>
                <a:ext cx="3116362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CEK KONFIGURASI</a:t>
                </a:r>
                <a:endParaRPr lang="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/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/>
              <p:cNvCxnSpPr/>
              <p:nvPr/>
            </p:nvCxnSpPr>
            <p:spPr>
              <a:xfrm rot="16200000" flipH="true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/>
              <p:cNvCxnSpPr/>
              <p:nvPr/>
            </p:nvCxnSpPr>
            <p:spPr>
              <a:xfrm rot="16200000" flipH="true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/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 flipH="true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/>
              <p:cNvCxnSpPr/>
              <p:nvPr/>
            </p:nvCxnSpPr>
            <p:spPr>
              <a:xfrm rot="16200000" flipH="true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/>
              <p:cNvCxnSpPr/>
              <p:nvPr/>
            </p:nvCxnSpPr>
            <p:spPr>
              <a:xfrm rot="16200000" flipH="true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/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true"/>
          <p:nvPr/>
        </p:nvSpPr>
        <p:spPr>
          <a:xfrm>
            <a:off x="-9842" y="300804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Freeform 13"/>
          <p:cNvSpPr>
            <a:spLocks noChangeAspect="true"/>
          </p:cNvSpPr>
          <p:nvPr/>
        </p:nvSpPr>
        <p:spPr>
          <a:xfrm flipH="true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tx1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true"/>
          <p:nvPr/>
        </p:nvSpPr>
        <p:spPr>
          <a:xfrm>
            <a:off x="6134530" y="2880272"/>
            <a:ext cx="4257957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32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INSTALASI UBUNTU</a:t>
            </a:r>
            <a:endParaRPr lang="en-US" altLang="en-US" sz="3200" dirty="0"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1"/>
          <p:cNvPicPr/>
          <p:nvPr>
            <p:ph type="pic" idx="14"/>
          </p:nvPr>
        </p:nvPicPr>
        <p:blipFill>
          <a:blip r:embed="rId1"/>
          <a:stretch>
            <a:fillRect/>
          </a:stretch>
        </p:blipFill>
        <p:spPr>
          <a:xfrm>
            <a:off x="1528445" y="1694815"/>
            <a:ext cx="9134856" cy="5074920"/>
          </a:xfrm>
          <a:prstGeom prst="rect">
            <a:avLst/>
          </a:prstGeom>
        </p:spPr>
      </p:pic>
      <p:sp>
        <p:nvSpPr>
          <p:cNvPr id="5" name="Freeform: Shape 8"/>
          <p:cNvSpPr/>
          <p:nvPr userDrawn="true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p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en-US" altLang="en-US" dirty="0"/>
              <a:t>INSTALASI UBUNTU</a:t>
            </a:r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true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tru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true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true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KONFIGURASI VM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true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en-US" altLang="en-US" dirty="0"/>
              <a:t>INSTALASI UBUNTU</a:t>
            </a:r>
            <a:endParaRPr lang="en-US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8425" y="1356995"/>
            <a:ext cx="3048000" cy="474980"/>
            <a:chOff x="3634" y="2682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true">
              <a:off x="3634" y="2682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tru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true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true"/>
            <p:nvPr/>
          </p:nvSpPr>
          <p:spPr>
            <a:xfrm>
              <a:off x="3886" y="2682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ALOKASI RAM</a:t>
              </a:r>
              <a:endParaRPr lang="en-US" dirty="0"/>
            </a:p>
          </p:txBody>
        </p:sp>
      </p:grpSp>
      <p:pic>
        <p:nvPicPr>
          <p:cNvPr id="7" name="Picture Placeholder 6" descr="2"/>
          <p:cNvPicPr/>
          <p:nvPr>
            <p:ph type="pic" idx="14"/>
          </p:nvPr>
        </p:nvPicPr>
        <p:blipFill>
          <a:blip r:embed="rId1"/>
          <a:stretch>
            <a:fillRect/>
          </a:stretch>
        </p:blipFill>
        <p:spPr>
          <a:xfrm>
            <a:off x="1528445" y="1729105"/>
            <a:ext cx="9134856" cy="5074920"/>
          </a:xfrm>
          <a:prstGeom prst="rect">
            <a:avLst/>
          </a:prstGeom>
        </p:spPr>
      </p:pic>
      <p:sp>
        <p:nvSpPr>
          <p:cNvPr id="10" name="Freeform: Shape 8"/>
          <p:cNvSpPr/>
          <p:nvPr userDrawn="true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en-US" altLang="en-US" dirty="0"/>
              <a:t>INSTALASI UBUNTU</a:t>
            </a:r>
            <a:endParaRPr lang="en-US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55725" y="1386840"/>
            <a:ext cx="3048000" cy="474980"/>
            <a:chOff x="3634" y="2682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true">
              <a:off x="3634" y="2682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tru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true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true"/>
            <p:nvPr/>
          </p:nvSpPr>
          <p:spPr>
            <a:xfrm>
              <a:off x="3886" y="2682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ALOKASI HDD</a:t>
              </a:r>
              <a:endParaRPr lang="en-US" dirty="0"/>
            </a:p>
          </p:txBody>
        </p:sp>
      </p:grpSp>
      <p:pic>
        <p:nvPicPr>
          <p:cNvPr id="4" name="Picture Placeholder 3" descr="6"/>
          <p:cNvPicPr/>
          <p:nvPr>
            <p:ph type="pic" idx="14"/>
          </p:nvPr>
        </p:nvPicPr>
        <p:blipFill>
          <a:blip r:embed="rId1"/>
          <a:stretch>
            <a:fillRect/>
          </a:stretch>
        </p:blipFill>
        <p:spPr>
          <a:xfrm>
            <a:off x="1515745" y="1758950"/>
            <a:ext cx="9134856" cy="5074920"/>
          </a:xfrm>
          <a:prstGeom prst="rect">
            <a:avLst/>
          </a:prstGeom>
        </p:spPr>
      </p:pic>
      <p:pic>
        <p:nvPicPr>
          <p:cNvPr id="6" name="Picture 5" descr="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8445" y="1758950"/>
            <a:ext cx="9134856" cy="5074920"/>
          </a:xfrm>
          <a:prstGeom prst="rect">
            <a:avLst/>
          </a:prstGeom>
        </p:spPr>
      </p:pic>
      <p:pic>
        <p:nvPicPr>
          <p:cNvPr id="8" name="Picture 7" descr="4"/>
          <p:cNvPicPr/>
          <p:nvPr/>
        </p:nvPicPr>
        <p:blipFill>
          <a:blip r:embed="rId3"/>
          <a:stretch>
            <a:fillRect/>
          </a:stretch>
        </p:blipFill>
        <p:spPr>
          <a:xfrm>
            <a:off x="1528445" y="1758950"/>
            <a:ext cx="9134856" cy="5074920"/>
          </a:xfrm>
          <a:prstGeom prst="rect">
            <a:avLst/>
          </a:prstGeom>
        </p:spPr>
      </p:pic>
      <p:pic>
        <p:nvPicPr>
          <p:cNvPr id="9" name="Picture 8" descr="5"/>
          <p:cNvPicPr/>
          <p:nvPr/>
        </p:nvPicPr>
        <p:blipFill>
          <a:blip r:embed="rId4"/>
          <a:stretch>
            <a:fillRect/>
          </a:stretch>
        </p:blipFill>
        <p:spPr>
          <a:xfrm>
            <a:off x="1528445" y="1758950"/>
            <a:ext cx="9134856" cy="5074920"/>
          </a:xfrm>
          <a:prstGeom prst="rect">
            <a:avLst/>
          </a:prstGeom>
        </p:spPr>
      </p:pic>
      <p:sp>
        <p:nvSpPr>
          <p:cNvPr id="12" name="Freeform: Shape 8"/>
          <p:cNvSpPr/>
          <p:nvPr userDrawn="true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true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en-US" altLang="en-US" dirty="0"/>
              <a:t>INSTALASI UBUNTU</a:t>
            </a:r>
            <a:endParaRPr lang="en-US" altLang="en-US" dirty="0"/>
          </a:p>
        </p:txBody>
      </p:sp>
      <p:pic>
        <p:nvPicPr>
          <p:cNvPr id="4" name="Picture Placeholder 3" descr="14"/>
          <p:cNvPicPr/>
          <p:nvPr>
            <p:ph type="pic" idx="14"/>
          </p:nvPr>
        </p:nvPicPr>
        <p:blipFill>
          <a:blip r:embed="rId1"/>
          <a:stretch>
            <a:fillRect/>
          </a:stretch>
        </p:blipFill>
        <p:spPr>
          <a:xfrm>
            <a:off x="1528445" y="1794510"/>
            <a:ext cx="9134856" cy="5074920"/>
          </a:xfrm>
          <a:prstGeom prst="rect">
            <a:avLst/>
          </a:prstGeom>
        </p:spPr>
      </p:pic>
      <p:pic>
        <p:nvPicPr>
          <p:cNvPr id="6" name="Picture 5" descr="15"/>
          <p:cNvPicPr/>
          <p:nvPr/>
        </p:nvPicPr>
        <p:blipFill>
          <a:blip r:embed="rId2"/>
          <a:stretch>
            <a:fillRect/>
          </a:stretch>
        </p:blipFill>
        <p:spPr>
          <a:xfrm>
            <a:off x="1528445" y="1794510"/>
            <a:ext cx="9134856" cy="5074920"/>
          </a:xfrm>
          <a:prstGeom prst="rect">
            <a:avLst/>
          </a:prstGeom>
        </p:spPr>
      </p:pic>
      <p:pic>
        <p:nvPicPr>
          <p:cNvPr id="8" name="Picture 7" descr="16"/>
          <p:cNvPicPr/>
          <p:nvPr/>
        </p:nvPicPr>
        <p:blipFill>
          <a:blip r:embed="rId3"/>
          <a:stretch>
            <a:fillRect/>
          </a:stretch>
        </p:blipFill>
        <p:spPr>
          <a:xfrm>
            <a:off x="1528445" y="1794510"/>
            <a:ext cx="9134856" cy="5074920"/>
          </a:xfrm>
          <a:prstGeom prst="rect">
            <a:avLst/>
          </a:prstGeom>
        </p:spPr>
      </p:pic>
      <p:pic>
        <p:nvPicPr>
          <p:cNvPr id="10" name="Picture 8" descr="16.1"/>
          <p:cNvPicPr/>
          <p:nvPr/>
        </p:nvPicPr>
        <p:blipFill>
          <a:blip r:embed="rId4"/>
          <a:stretch>
            <a:fillRect/>
          </a:stretch>
        </p:blipFill>
        <p:spPr>
          <a:xfrm>
            <a:off x="1528445" y="1794510"/>
            <a:ext cx="9134856" cy="507492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55725" y="1386840"/>
            <a:ext cx="3048000" cy="474980"/>
            <a:chOff x="3634" y="2682"/>
            <a:chExt cx="4800" cy="748"/>
          </a:xfrm>
        </p:grpSpPr>
        <p:grpSp>
          <p:nvGrpSpPr>
            <p:cNvPr id="13" name="Group 12"/>
            <p:cNvGrpSpPr/>
            <p:nvPr/>
          </p:nvGrpSpPr>
          <p:grpSpPr>
            <a:xfrm flipH="true">
              <a:off x="3634" y="2682"/>
              <a:ext cx="4801" cy="749"/>
              <a:chOff x="2153502" y="2017026"/>
              <a:chExt cx="2286358" cy="376921"/>
            </a:xfrm>
          </p:grpSpPr>
          <p:sp>
            <p:nvSpPr>
              <p:cNvPr id="14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tru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ectangle 6"/>
              <p:cNvSpPr/>
              <p:nvPr/>
            </p:nvSpPr>
            <p:spPr>
              <a:xfrm flipH="true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16" name="Text Placeholder 35"/>
            <p:cNvSpPr txBox="true"/>
            <p:nvPr/>
          </p:nvSpPr>
          <p:spPr>
            <a:xfrm>
              <a:off x="3886" y="2682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PROSES INSTALASI</a:t>
              </a:r>
              <a:endParaRPr lang="en-US" dirty="0"/>
            </a:p>
          </p:txBody>
        </p:sp>
      </p:grpSp>
      <p:sp>
        <p:nvSpPr>
          <p:cNvPr id="17" name="Freeform: Shape 8"/>
          <p:cNvSpPr/>
          <p:nvPr userDrawn="true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tx1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2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true"/>
          <p:nvPr/>
        </p:nvSpPr>
        <p:spPr>
          <a:xfrm>
            <a:off x="6134530" y="2849475"/>
            <a:ext cx="4257957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3600" dirty="0">
                <a:solidFill>
                  <a:schemeClr val="bg1"/>
                </a:solidFill>
                <a:cs typeface="Arial" panose="020B0604020202020204" pitchFamily="34" charset="0"/>
              </a:rPr>
              <a:t>SETUP NETWORK</a:t>
            </a:r>
            <a:endParaRPr lang="en-US" altLang="en-US" sz="3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fals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true"/>
          </p:cNvSpPr>
          <p:nvPr>
            <p:ph type="body" sz="quarter" idx="10"/>
          </p:nvPr>
        </p:nvSpPr>
        <p:spPr/>
        <p:txBody>
          <a:bodyPr>
            <a:normAutofit fontScale="70000"/>
          </a:bodyPr>
          <a:lstStyle/>
          <a:p>
            <a:r>
              <a:rPr lang="en-US" altLang="en-US" dirty="0"/>
              <a:t>SETUP NETWORK</a:t>
            </a:r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635" cy="475615"/>
            <a:chOff x="10090" y="2847"/>
            <a:chExt cx="4801" cy="749"/>
          </a:xfrm>
        </p:grpSpPr>
        <p:grpSp>
          <p:nvGrpSpPr>
            <p:cNvPr id="40" name="Group 39"/>
            <p:cNvGrpSpPr/>
            <p:nvPr/>
          </p:nvGrpSpPr>
          <p:grpSpPr>
            <a:xfrm flipH="true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tru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true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true"/>
            <p:nvPr/>
          </p:nvSpPr>
          <p:spPr>
            <a:xfrm>
              <a:off x="10394" y="2848"/>
              <a:ext cx="395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KONFIGURASI NETWORK</a:t>
              </a:r>
              <a:endParaRPr lang="en-US" dirty="0"/>
            </a:p>
          </p:txBody>
        </p:sp>
      </p:grpSp>
      <p:pic>
        <p:nvPicPr>
          <p:cNvPr id="10" name="Picture 9" descr="8"/>
          <p:cNvPicPr/>
          <p:nvPr/>
        </p:nvPicPr>
        <p:blipFill>
          <a:blip r:embed="rId1"/>
          <a:stretch>
            <a:fillRect/>
          </a:stretch>
        </p:blipFill>
        <p:spPr>
          <a:xfrm>
            <a:off x="1495425" y="1685290"/>
            <a:ext cx="9134856" cy="5074920"/>
          </a:xfrm>
          <a:prstGeom prst="rect">
            <a:avLst/>
          </a:prstGeom>
        </p:spPr>
      </p:pic>
      <p:pic>
        <p:nvPicPr>
          <p:cNvPr id="11" name="Picture 10" descr="8.1"/>
          <p:cNvPicPr/>
          <p:nvPr/>
        </p:nvPicPr>
        <p:blipFill>
          <a:blip r:embed="rId2"/>
          <a:stretch>
            <a:fillRect/>
          </a:stretch>
        </p:blipFill>
        <p:spPr>
          <a:xfrm>
            <a:off x="1495425" y="1685290"/>
            <a:ext cx="9134856" cy="5074920"/>
          </a:xfrm>
          <a:prstGeom prst="rect">
            <a:avLst/>
          </a:prstGeom>
        </p:spPr>
      </p:pic>
      <p:pic>
        <p:nvPicPr>
          <p:cNvPr id="12" name="Picture 11" descr="8.2"/>
          <p:cNvPicPr/>
          <p:nvPr/>
        </p:nvPicPr>
        <p:blipFill>
          <a:blip r:embed="rId3"/>
          <a:stretch>
            <a:fillRect/>
          </a:stretch>
        </p:blipFill>
        <p:spPr>
          <a:xfrm>
            <a:off x="1495425" y="1685290"/>
            <a:ext cx="9134856" cy="5074920"/>
          </a:xfrm>
          <a:prstGeom prst="rect">
            <a:avLst/>
          </a:prstGeom>
        </p:spPr>
      </p:pic>
      <p:sp>
        <p:nvSpPr>
          <p:cNvPr id="5" name="Freeform: Shape 8"/>
          <p:cNvSpPr/>
          <p:nvPr userDrawn="true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2508</Words>
  <Application>WPS Presentation</Application>
  <PresentationFormat>宽屏</PresentationFormat>
  <Paragraphs>228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Arial</vt:lpstr>
      <vt:lpstr>SimSun</vt:lpstr>
      <vt:lpstr>Wingdings</vt:lpstr>
      <vt:lpstr>Arial Black</vt:lpstr>
      <vt:lpstr>微软雅黑</vt:lpstr>
      <vt:lpstr>Arial Unicode MS</vt:lpstr>
      <vt:lpstr>宋体</vt:lpstr>
      <vt:lpstr>Adobe Fan Heiti Std B</vt:lpstr>
      <vt:lpstr>Times New Roman</vt:lpstr>
      <vt:lpstr>Fira Code</vt:lpstr>
      <vt:lpstr>Fira Code Retina</vt:lpstr>
      <vt:lpstr>Fira Code Medium</vt:lpstr>
      <vt:lpstr>Fira Mono for Powerline</vt:lpstr>
      <vt:lpstr>Fira Code SemiBold</vt:lpstr>
      <vt:lpstr>굴림</vt:lpstr>
      <vt:lpstr>East Syriac Adiabene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elija</dc:creator>
  <cp:lastModifiedBy>elija</cp:lastModifiedBy>
  <cp:revision>24</cp:revision>
  <dcterms:created xsi:type="dcterms:W3CDTF">2020-10-26T08:15:02Z</dcterms:created>
  <dcterms:modified xsi:type="dcterms:W3CDTF">2020-10-26T08:15:02Z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1033-11.1.0.9711</vt:lpwstr>
  </property>
</Properties>
</file>